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317" r:id="rId3"/>
    <p:sldId id="266" r:id="rId4"/>
    <p:sldId id="300" r:id="rId5"/>
    <p:sldId id="322" r:id="rId6"/>
    <p:sldId id="316" r:id="rId7"/>
    <p:sldId id="296" r:id="rId8"/>
    <p:sldId id="257" r:id="rId9"/>
    <p:sldId id="311" r:id="rId10"/>
    <p:sldId id="262" r:id="rId11"/>
    <p:sldId id="261" r:id="rId12"/>
    <p:sldId id="319" r:id="rId13"/>
    <p:sldId id="269" r:id="rId14"/>
    <p:sldId id="267" r:id="rId15"/>
    <p:sldId id="315" r:id="rId16"/>
    <p:sldId id="323" r:id="rId17"/>
    <p:sldId id="313" r:id="rId18"/>
    <p:sldId id="272" r:id="rId19"/>
    <p:sldId id="273" r:id="rId20"/>
    <p:sldId id="314" r:id="rId21"/>
    <p:sldId id="320" r:id="rId22"/>
    <p:sldId id="278" r:id="rId23"/>
    <p:sldId id="277" r:id="rId24"/>
    <p:sldId id="275" r:id="rId25"/>
    <p:sldId id="264" r:id="rId26"/>
    <p:sldId id="279" r:id="rId27"/>
    <p:sldId id="280" r:id="rId28"/>
    <p:sldId id="318" r:id="rId29"/>
    <p:sldId id="307" r:id="rId30"/>
    <p:sldId id="325" r:id="rId31"/>
    <p:sldId id="281" r:id="rId32"/>
    <p:sldId id="259" r:id="rId33"/>
    <p:sldId id="283" r:id="rId34"/>
    <p:sldId id="284" r:id="rId35"/>
    <p:sldId id="324" r:id="rId36"/>
    <p:sldId id="321" r:id="rId37"/>
    <p:sldId id="309" r:id="rId38"/>
    <p:sldId id="282" r:id="rId39"/>
    <p:sldId id="263" r:id="rId40"/>
    <p:sldId id="295" r:id="rId41"/>
    <p:sldId id="310" r:id="rId42"/>
    <p:sldId id="293" r:id="rId43"/>
    <p:sldId id="285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C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20"/>
    <p:restoredTop sz="94674"/>
  </p:normalViewPr>
  <p:slideViewPr>
    <p:cSldViewPr snapToGrid="0" snapToObjects="1">
      <p:cViewPr varScale="1">
        <p:scale>
          <a:sx n="130" d="100"/>
          <a:sy n="130" d="100"/>
        </p:scale>
        <p:origin x="208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302146-E34F-F647-9B4E-4510834AEFC4}" type="datetimeFigureOut">
              <a:rPr lang="en-US" smtClean="0"/>
              <a:t>8/13/18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BA052-1413-F241-AC34-487EB39C3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2400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7F9B4-0CC3-D34F-8859-B250C5DDFA05}" type="datetimeFigureOut">
              <a:rPr lang="en-US" smtClean="0"/>
              <a:t>8/13/18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550BED-25E8-1C45-BF07-A543958FE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26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A952-ECD5-0E45-BF8C-E1264E8231EF}" type="datetimeFigureOut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3EE8-D2E9-DD47-86F3-A7A8BAB1F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03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A952-ECD5-0E45-BF8C-E1264E8231EF}" type="datetimeFigureOut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3EE8-D2E9-DD47-86F3-A7A8BAB1F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21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A952-ECD5-0E45-BF8C-E1264E8231EF}" type="datetimeFigureOut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3EE8-D2E9-DD47-86F3-A7A8BAB1F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26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A952-ECD5-0E45-BF8C-E1264E8231EF}" type="datetimeFigureOut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3EE8-D2E9-DD47-86F3-A7A8BAB1F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A952-ECD5-0E45-BF8C-E1264E8231EF}" type="datetimeFigureOut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3EE8-D2E9-DD47-86F3-A7A8BAB1F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80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A952-ECD5-0E45-BF8C-E1264E8231EF}" type="datetimeFigureOut">
              <a:rPr lang="en-US" smtClean="0"/>
              <a:t>8/13/18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3EE8-D2E9-DD47-86F3-A7A8BAB1F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10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A952-ECD5-0E45-BF8C-E1264E8231EF}" type="datetimeFigureOut">
              <a:rPr lang="en-US" smtClean="0"/>
              <a:t>8/13/18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3EE8-D2E9-DD47-86F3-A7A8BAB1F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40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A952-ECD5-0E45-BF8C-E1264E8231EF}" type="datetimeFigureOut">
              <a:rPr lang="en-US" smtClean="0"/>
              <a:t>8/13/18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3EE8-D2E9-DD47-86F3-A7A8BAB1F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41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A952-ECD5-0E45-BF8C-E1264E8231EF}" type="datetimeFigureOut">
              <a:rPr lang="en-US" smtClean="0"/>
              <a:t>8/13/18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3EE8-D2E9-DD47-86F3-A7A8BAB1F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932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A952-ECD5-0E45-BF8C-E1264E8231EF}" type="datetimeFigureOut">
              <a:rPr lang="en-US" smtClean="0"/>
              <a:t>8/13/18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3EE8-D2E9-DD47-86F3-A7A8BAB1F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4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A952-ECD5-0E45-BF8C-E1264E8231EF}" type="datetimeFigureOut">
              <a:rPr lang="en-US" smtClean="0"/>
              <a:t>8/13/18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3EE8-D2E9-DD47-86F3-A7A8BAB1F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29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FA952-ECD5-0E45-BF8C-E1264E8231EF}" type="datetimeFigureOut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23EE8-D2E9-DD47-86F3-A7A8BAB1F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540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07510" y="5702710"/>
            <a:ext cx="64492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Arial" charset="0"/>
                <a:cs typeface="Arial" charset="0"/>
              </a:rPr>
              <a:t>4 out of 5 and still living life</a:t>
            </a:r>
          </a:p>
        </p:txBody>
      </p:sp>
    </p:spTree>
    <p:extLst>
      <p:ext uri="{BB962C8B-B14F-4D97-AF65-F5344CB8AC3E}">
        <p14:creationId xmlns:p14="http://schemas.microsoft.com/office/powerpoint/2010/main" val="1837517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7" name="Picture 4" descr="Renouf Photo 13 7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6391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8" name="Content Placeholder 4" descr="Fingal 2009 October 03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918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6FE395-AA25-B942-850D-6D866CA22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933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82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7" name="Picture 4" descr="Renouf Photo 3 7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5643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F425FE-3CAF-E140-B503-62FBA0FE0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878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:\Fathers day Kids\790-0006.jpg">
            <a:extLst>
              <a:ext uri="{FF2B5EF4-FFF2-40B4-BE49-F238E27FC236}">
                <a16:creationId xmlns:a16="http://schemas.microsoft.com/office/drawing/2014/main" id="{C1F276E1-4CAC-1846-9BA7-2BBFA8B8F7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1" b="10178"/>
          <a:stretch/>
        </p:blipFill>
        <p:spPr bwMode="auto">
          <a:xfrm>
            <a:off x="2752892" y="0"/>
            <a:ext cx="698800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5339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954DD4-3086-944D-A80F-F98D9BF552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32"/>
          <a:stretch/>
        </p:blipFill>
        <p:spPr>
          <a:xfrm>
            <a:off x="1230248" y="0"/>
            <a:ext cx="91091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24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7" name="Picture 5" descr="F:\Fathers day Kids\IMG_489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" b="1555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41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Picture 6" descr="Brom garden pump belts August 09 12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9" b="283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203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3B4E44-1A40-BF4D-BE1B-3D3E6CCD6D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34" b="12666"/>
          <a:stretch/>
        </p:blipFill>
        <p:spPr>
          <a:xfrm>
            <a:off x="0" y="0"/>
            <a:ext cx="1217168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7CABC39-8E51-7D45-A57C-45A383E16F8E}"/>
              </a:ext>
            </a:extLst>
          </p:cNvPr>
          <p:cNvSpPr txBox="1">
            <a:spLocks/>
          </p:cNvSpPr>
          <p:nvPr/>
        </p:nvSpPr>
        <p:spPr>
          <a:xfrm>
            <a:off x="6973677" y="154236"/>
            <a:ext cx="5001659" cy="1090669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600" dirty="0">
                <a:solidFill>
                  <a:schemeClr val="bg1"/>
                </a:solidFill>
              </a:rPr>
              <a:t>Fred, Billy, Charlie and Sam ……only one Type 1</a:t>
            </a:r>
          </a:p>
        </p:txBody>
      </p:sp>
    </p:spTree>
    <p:extLst>
      <p:ext uri="{BB962C8B-B14F-4D97-AF65-F5344CB8AC3E}">
        <p14:creationId xmlns:p14="http://schemas.microsoft.com/office/powerpoint/2010/main" val="2667361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3F86AF-8E94-114B-BCA7-B1BDA7A91F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96" b="21021"/>
          <a:stretch/>
        </p:blipFill>
        <p:spPr>
          <a:xfrm>
            <a:off x="3368041" y="0"/>
            <a:ext cx="5242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29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7037BF-53F4-0547-B186-BA392EE34F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75" b="9144"/>
          <a:stretch/>
        </p:blipFill>
        <p:spPr>
          <a:xfrm>
            <a:off x="431800" y="0"/>
            <a:ext cx="11333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8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Picture 2" descr="F:\Fathers day Kids\January to March 2010 2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521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" b="133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61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93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Content Placeholder 3" descr="IMG_2853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5661071"/>
            <a:ext cx="8216348" cy="794064"/>
          </a:xfrm>
          <a:solidFill>
            <a:schemeClr val="tx1">
              <a:alpha val="60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</a:rPr>
              <a:t>Renouf boys </a:t>
            </a:r>
            <a:r>
              <a:rPr lang="en-US" dirty="0">
                <a:solidFill>
                  <a:schemeClr val="bg1"/>
                </a:solidFill>
              </a:rPr>
              <a:t>diabetes supply cupboard!</a:t>
            </a:r>
          </a:p>
        </p:txBody>
      </p:sp>
    </p:spTree>
    <p:extLst>
      <p:ext uri="{BB962C8B-B14F-4D97-AF65-F5344CB8AC3E}">
        <p14:creationId xmlns:p14="http://schemas.microsoft.com/office/powerpoint/2010/main" val="3695768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C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86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30" y="180317"/>
            <a:ext cx="4852970" cy="6497365"/>
          </a:xfrm>
          <a:prstGeom prst="rect">
            <a:avLst/>
          </a:prstGeom>
          <a:ln w="44450">
            <a:solidFill>
              <a:schemeClr val="bg1"/>
            </a:solidFill>
          </a:ln>
        </p:spPr>
      </p:pic>
      <p:pic>
        <p:nvPicPr>
          <p:cNvPr id="5" name="Picture 4" descr="IMG_286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248" y="180317"/>
            <a:ext cx="4852970" cy="6497365"/>
          </a:xfrm>
          <a:prstGeom prst="rect">
            <a:avLst/>
          </a:prstGeom>
          <a:ln w="444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72055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9" b="437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72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0CBDD0-D270-864B-8864-FC389F9839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78" b="15983"/>
          <a:stretch/>
        </p:blipFill>
        <p:spPr>
          <a:xfrm>
            <a:off x="2788920" y="0"/>
            <a:ext cx="6507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49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rom garden pump belts August 09 110">
            <a:extLst>
              <a:ext uri="{FF2B5EF4-FFF2-40B4-BE49-F238E27FC236}">
                <a16:creationId xmlns:a16="http://schemas.microsoft.com/office/drawing/2014/main" id="{5E5A7C19-7138-0749-B4F6-C3C82D1965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65" b="543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16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7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776" y="132203"/>
            <a:ext cx="5477861" cy="1103205"/>
          </a:xfrm>
          <a:solidFill>
            <a:schemeClr val="tx1">
              <a:alpha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…..now my Type 1 boys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Freddie, Charlie, Billy &amp; Sam</a:t>
            </a:r>
          </a:p>
        </p:txBody>
      </p:sp>
    </p:spTree>
    <p:extLst>
      <p:ext uri="{BB962C8B-B14F-4D97-AF65-F5344CB8AC3E}">
        <p14:creationId xmlns:p14="http://schemas.microsoft.com/office/powerpoint/2010/main" val="3741923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Fathers day Kids\790-0041.jpg">
            <a:extLst>
              <a:ext uri="{FF2B5EF4-FFF2-40B4-BE49-F238E27FC236}">
                <a16:creationId xmlns:a16="http://schemas.microsoft.com/office/drawing/2014/main" id="{DBF7F46C-684B-424A-88B0-BE3A3E0B91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5"/>
          <a:stretch/>
        </p:blipFill>
        <p:spPr bwMode="auto">
          <a:xfrm>
            <a:off x="280987" y="0"/>
            <a:ext cx="1165771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434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Picture 3" descr="IMG_184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7" b="44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96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DA96CB5-ED17-EB4E-A903-E7F9499F4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65908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Picture 3" descr="Photo on 2012-03-25 at 14.03 #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0" b="64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26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60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:\Fathers day Kids\790-0060.jpg">
            <a:extLst>
              <a:ext uri="{FF2B5EF4-FFF2-40B4-BE49-F238E27FC236}">
                <a16:creationId xmlns:a16="http://schemas.microsoft.com/office/drawing/2014/main" id="{C1E4EBA9-50D9-3C4A-91C3-6F363D9595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9"/>
          <a:stretch/>
        </p:blipFill>
        <p:spPr bwMode="auto">
          <a:xfrm>
            <a:off x="868045" y="0"/>
            <a:ext cx="10679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852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F76B8B-3FE0-BD45-A21C-2FD6517E33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48" b="14855"/>
          <a:stretch/>
        </p:blipFill>
        <p:spPr>
          <a:xfrm>
            <a:off x="2073786" y="0"/>
            <a:ext cx="78945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67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F:\Fathers day Kids\January to March 2010 067.jpg">
            <a:extLst>
              <a:ext uri="{FF2B5EF4-FFF2-40B4-BE49-F238E27FC236}">
                <a16:creationId xmlns:a16="http://schemas.microsoft.com/office/drawing/2014/main" id="{F631EC7B-5AAA-4E42-9989-AAB1D37A6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088" y="-415925"/>
            <a:ext cx="4848225" cy="727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207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15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4596"/>
            <a:ext cx="12192000" cy="812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04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7" name="Picture 7" descr="F:\Fathers day Kids\January to March 2010 19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3" b="1179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278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" y="311322"/>
            <a:ext cx="4195484" cy="2796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703" y="311322"/>
            <a:ext cx="4195484" cy="27969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60" y="3307257"/>
            <a:ext cx="4195484" cy="2796990"/>
          </a:xfrm>
          <a:prstGeom prst="rect">
            <a:avLst/>
          </a:prstGeom>
        </p:spPr>
      </p:pic>
      <p:sp>
        <p:nvSpPr>
          <p:cNvPr id="10" name="Bent-Up Arrow 9"/>
          <p:cNvSpPr/>
          <p:nvPr/>
        </p:nvSpPr>
        <p:spPr>
          <a:xfrm rot="5400000" flipH="1" flipV="1">
            <a:off x="4744004" y="1021303"/>
            <a:ext cx="739591" cy="678515"/>
          </a:xfrm>
          <a:prstGeom prst="bentUp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ent-Up Arrow 10"/>
          <p:cNvSpPr/>
          <p:nvPr/>
        </p:nvSpPr>
        <p:spPr>
          <a:xfrm rot="5400000" flipH="1">
            <a:off x="6750421" y="4146178"/>
            <a:ext cx="739591" cy="632011"/>
          </a:xfrm>
          <a:prstGeom prst="bentUp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Bent-Up Arrow 11"/>
          <p:cNvSpPr/>
          <p:nvPr/>
        </p:nvSpPr>
        <p:spPr>
          <a:xfrm rot="5400000" flipH="1">
            <a:off x="6750422" y="658907"/>
            <a:ext cx="739591" cy="632011"/>
          </a:xfrm>
          <a:prstGeom prst="bentUp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Bent-Up Arrow 12"/>
          <p:cNvSpPr/>
          <p:nvPr/>
        </p:nvSpPr>
        <p:spPr>
          <a:xfrm rot="5400000" flipH="1" flipV="1">
            <a:off x="4744004" y="4453538"/>
            <a:ext cx="739591" cy="678515"/>
          </a:xfrm>
          <a:prstGeom prst="bentUp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04505" y="1714744"/>
            <a:ext cx="1344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Diagnosed Age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47863" y="1376413"/>
            <a:ext cx="1344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Diagnosed Age 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04504" y="5144554"/>
            <a:ext cx="1344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Diagnosed Age 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47862" y="4828404"/>
            <a:ext cx="1344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Diagnosed Age 16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362230" y="605117"/>
            <a:ext cx="1276349" cy="551471"/>
          </a:xfrm>
          <a:solidFill>
            <a:schemeClr val="tx1">
              <a:alpha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Freddie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7663702" y="605117"/>
            <a:ext cx="1333250" cy="551471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Charlie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56220" y="3592146"/>
            <a:ext cx="1333250" cy="551471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Billy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1"/>
            <a:ext cx="12192000" cy="154112"/>
          </a:xfrm>
          <a:prstGeom prst="rect">
            <a:avLst/>
          </a:prstGeom>
          <a:solidFill>
            <a:srgbClr val="00AA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0" y="6226139"/>
            <a:ext cx="12192000" cy="631861"/>
          </a:xfrm>
          <a:prstGeom prst="rect">
            <a:avLst/>
          </a:prstGeom>
          <a:solidFill>
            <a:srgbClr val="00AA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702" y="3306599"/>
            <a:ext cx="4195485" cy="2796990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7663702" y="3585941"/>
            <a:ext cx="1333250" cy="551471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Sam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04504" y="154113"/>
            <a:ext cx="2731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Elissa’s Type 1 Boys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134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16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0B013-0A1D-3D49-B0D3-CEAC8A7D57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61" b="12364"/>
          <a:stretch/>
        </p:blipFill>
        <p:spPr>
          <a:xfrm>
            <a:off x="2701290" y="0"/>
            <a:ext cx="6656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3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52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0956" y="807170"/>
            <a:ext cx="1103008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+mj-lt"/>
              </a:rPr>
              <a:t>My Motto</a:t>
            </a:r>
          </a:p>
          <a:p>
            <a:endParaRPr lang="en-US" sz="4000" b="1" i="1" dirty="0">
              <a:solidFill>
                <a:srgbClr val="002060"/>
              </a:solidFill>
              <a:latin typeface="+mj-lt"/>
            </a:endParaRPr>
          </a:p>
          <a:p>
            <a:r>
              <a:rPr lang="ja-JP" altLang="en-US" sz="4000" b="1" i="1" dirty="0">
                <a:solidFill>
                  <a:srgbClr val="002060"/>
                </a:solidFill>
                <a:latin typeface="+mj-lt"/>
              </a:rPr>
              <a:t>“</a:t>
            </a:r>
            <a:r>
              <a:rPr lang="en-US" sz="4000" b="1" i="1" dirty="0">
                <a:solidFill>
                  <a:srgbClr val="002060"/>
                </a:solidFill>
                <a:latin typeface="+mj-lt"/>
              </a:rPr>
              <a:t>A Pessimist sees the difficulty in every opportunity </a:t>
            </a:r>
          </a:p>
          <a:p>
            <a:endParaRPr lang="en-US" sz="4000" b="1" i="1" dirty="0">
              <a:solidFill>
                <a:srgbClr val="002060"/>
              </a:solidFill>
              <a:latin typeface="+mj-lt"/>
            </a:endParaRPr>
          </a:p>
          <a:p>
            <a:r>
              <a:rPr lang="en-US" sz="4000" b="1" i="1" dirty="0">
                <a:solidFill>
                  <a:srgbClr val="002060"/>
                </a:solidFill>
                <a:latin typeface="+mj-lt"/>
              </a:rPr>
              <a:t>An Optimist sees an opportunity in every difficulty</a:t>
            </a:r>
            <a:r>
              <a:rPr lang="ja-JP" altLang="en-US" sz="4000" b="1" i="1" dirty="0">
                <a:solidFill>
                  <a:srgbClr val="002060"/>
                </a:solidFill>
                <a:latin typeface="+mj-lt"/>
              </a:rPr>
              <a:t>”</a:t>
            </a:r>
            <a:r>
              <a:rPr lang="en-US" sz="4000" i="1" dirty="0">
                <a:solidFill>
                  <a:srgbClr val="002060"/>
                </a:solidFill>
                <a:latin typeface="+mj-lt"/>
              </a:rPr>
              <a:t> </a:t>
            </a:r>
          </a:p>
          <a:p>
            <a:endParaRPr lang="en-US" sz="4000" dirty="0">
              <a:solidFill>
                <a:srgbClr val="002060"/>
              </a:solidFill>
              <a:latin typeface="+mj-lt"/>
            </a:endParaRPr>
          </a:p>
          <a:p>
            <a:r>
              <a:rPr lang="en-US" sz="2000" dirty="0">
                <a:solidFill>
                  <a:srgbClr val="002060"/>
                </a:solidFill>
                <a:latin typeface="+mj-lt"/>
              </a:rPr>
              <a:t>by Sir Winston Churchill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"/>
            <a:ext cx="12192000" cy="154112"/>
          </a:xfrm>
          <a:prstGeom prst="rect">
            <a:avLst/>
          </a:prstGeom>
          <a:solidFill>
            <a:srgbClr val="00AA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226139"/>
            <a:ext cx="12192000" cy="631861"/>
          </a:xfrm>
          <a:prstGeom prst="rect">
            <a:avLst/>
          </a:prstGeom>
          <a:solidFill>
            <a:srgbClr val="00AA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3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Canon photos to 15">
            <a:extLst>
              <a:ext uri="{FF2B5EF4-FFF2-40B4-BE49-F238E27FC236}">
                <a16:creationId xmlns:a16="http://schemas.microsoft.com/office/drawing/2014/main" id="{B997C4C7-27DD-C641-9867-C55B64176D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331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5B2F36-79FB-6942-9D0E-8B9EBE7971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85" b="18325"/>
          <a:stretch/>
        </p:blipFill>
        <p:spPr>
          <a:xfrm>
            <a:off x="1143000" y="0"/>
            <a:ext cx="9646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93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1671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30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Picture 4" descr="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2" b="118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231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FD0CD1-6B68-7245-87A9-A8A5A31E85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7" b="14206"/>
          <a:stretch/>
        </p:blipFill>
        <p:spPr>
          <a:xfrm>
            <a:off x="2651760" y="0"/>
            <a:ext cx="6141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30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0">
        <p:cut/>
      </p:transition>
    </mc:Choice>
    <mc:Fallback>
      <p:transition advClick="0" advTm="20000">
        <p:cut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3033</TotalTime>
  <Words>76</Words>
  <Application>Microsoft Macintosh PowerPoint</Application>
  <PresentationFormat>Widescreen</PresentationFormat>
  <Paragraphs>20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Yu Gothic</vt:lpstr>
      <vt:lpstr>Arial</vt:lpstr>
      <vt:lpstr>Calibri</vt:lpstr>
      <vt:lpstr>Calibri Light</vt:lpstr>
      <vt:lpstr>Office Theme</vt:lpstr>
      <vt:lpstr>PowerPoint Presentation</vt:lpstr>
      <vt:lpstr>PowerPoint Presentation</vt:lpstr>
      <vt:lpstr>…..now my Type 1 boys Freddie, Charlie, Billy &amp; Sam</vt:lpstr>
      <vt:lpstr>Freddie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Renouf boys diabetes supply cupboard!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Elissa Renouf</cp:lastModifiedBy>
  <cp:revision>59</cp:revision>
  <dcterms:created xsi:type="dcterms:W3CDTF">2017-07-05T04:34:34Z</dcterms:created>
  <dcterms:modified xsi:type="dcterms:W3CDTF">2018-08-13T04:45:56Z</dcterms:modified>
</cp:coreProperties>
</file>