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3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2"/>
  </p:notesMasterIdLst>
  <p:handoutMasterIdLst>
    <p:handoutMasterId r:id="rId63"/>
  </p:handoutMasterIdLst>
  <p:sldIdLst>
    <p:sldId id="256" r:id="rId3"/>
    <p:sldId id="303" r:id="rId4"/>
    <p:sldId id="262" r:id="rId5"/>
    <p:sldId id="314" r:id="rId6"/>
    <p:sldId id="304" r:id="rId7"/>
    <p:sldId id="306" r:id="rId8"/>
    <p:sldId id="299" r:id="rId9"/>
    <p:sldId id="264" r:id="rId10"/>
    <p:sldId id="298" r:id="rId11"/>
    <p:sldId id="292" r:id="rId12"/>
    <p:sldId id="293" r:id="rId13"/>
    <p:sldId id="294" r:id="rId14"/>
    <p:sldId id="295" r:id="rId15"/>
    <p:sldId id="296" r:id="rId16"/>
    <p:sldId id="337" r:id="rId17"/>
    <p:sldId id="338" r:id="rId18"/>
    <p:sldId id="307" r:id="rId19"/>
    <p:sldId id="336" r:id="rId20"/>
    <p:sldId id="333" r:id="rId21"/>
    <p:sldId id="308" r:id="rId22"/>
    <p:sldId id="320" r:id="rId23"/>
    <p:sldId id="321" r:id="rId24"/>
    <p:sldId id="334" r:id="rId25"/>
    <p:sldId id="309" r:id="rId26"/>
    <p:sldId id="267" r:id="rId27"/>
    <p:sldId id="268" r:id="rId28"/>
    <p:sldId id="270" r:id="rId29"/>
    <p:sldId id="263" r:id="rId30"/>
    <p:sldId id="310" r:id="rId31"/>
    <p:sldId id="301" r:id="rId32"/>
    <p:sldId id="274" r:id="rId33"/>
    <p:sldId id="275" r:id="rId34"/>
    <p:sldId id="276" r:id="rId35"/>
    <p:sldId id="277" r:id="rId36"/>
    <p:sldId id="278" r:id="rId37"/>
    <p:sldId id="279" r:id="rId38"/>
    <p:sldId id="280" r:id="rId39"/>
    <p:sldId id="281" r:id="rId40"/>
    <p:sldId id="311" r:id="rId41"/>
    <p:sldId id="322" r:id="rId42"/>
    <p:sldId id="323" r:id="rId43"/>
    <p:sldId id="312" r:id="rId44"/>
    <p:sldId id="324" r:id="rId45"/>
    <p:sldId id="325" r:id="rId46"/>
    <p:sldId id="326" r:id="rId47"/>
    <p:sldId id="327" r:id="rId48"/>
    <p:sldId id="328" r:id="rId49"/>
    <p:sldId id="329" r:id="rId50"/>
    <p:sldId id="330" r:id="rId51"/>
    <p:sldId id="331" r:id="rId52"/>
    <p:sldId id="313" r:id="rId53"/>
    <p:sldId id="272" r:id="rId54"/>
    <p:sldId id="282" r:id="rId55"/>
    <p:sldId id="283" r:id="rId56"/>
    <p:sldId id="284" r:id="rId57"/>
    <p:sldId id="286" r:id="rId58"/>
    <p:sldId id="289" r:id="rId59"/>
    <p:sldId id="273" r:id="rId60"/>
    <p:sldId id="261" r:id="rId61"/>
  </p:sldIdLst>
  <p:sldSz cx="9144000" cy="514826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470"/>
    <a:srgbClr val="CCD825"/>
    <a:srgbClr val="0076C0"/>
    <a:srgbClr val="005799"/>
    <a:srgbClr val="005798"/>
    <a:srgbClr val="233C7F"/>
    <a:srgbClr val="223570"/>
    <a:srgbClr val="182A6A"/>
    <a:srgbClr val="233C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1" autoAdjust="0"/>
    <p:restoredTop sz="83017" autoAdjust="0"/>
  </p:normalViewPr>
  <p:slideViewPr>
    <p:cSldViewPr snapToGrid="0" snapToObjects="1">
      <p:cViewPr varScale="1">
        <p:scale>
          <a:sx n="101" d="100"/>
          <a:sy n="101" d="100"/>
        </p:scale>
        <p:origin x="-954" y="-90"/>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1" Type="http://schemas.openxmlformats.org/officeDocument/2006/relationships/image" Target="../media/image8.jpg"/></Relationships>
</file>

<file path=ppt/diagrams/_rels/data42.xml.rels><?xml version="1.0" encoding="UTF-8" standalone="yes"?>
<Relationships xmlns="http://schemas.openxmlformats.org/package/2006/relationships"><Relationship Id="rId1" Type="http://schemas.openxmlformats.org/officeDocument/2006/relationships/image" Target="../media/image41.jpeg"/></Relationships>
</file>

<file path=ppt/diagrams/_rels/data43.xml.rels><?xml version="1.0" encoding="UTF-8" standalone="yes"?>
<Relationships xmlns="http://schemas.openxmlformats.org/package/2006/relationships"><Relationship Id="rId1" Type="http://schemas.openxmlformats.org/officeDocument/2006/relationships/image" Target="../media/image41.jpeg"/></Relationships>
</file>

<file path=ppt/diagrams/_rels/data44.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2A1318-6C25-A14B-AEF1-65BF20B59F1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6AC976B-978C-7B4C-98CB-BFCBDAE0A1F2}">
      <dgm:prSet/>
      <dgm:spPr/>
      <dgm:t>
        <a:bodyPr/>
        <a:lstStyle/>
        <a:p>
          <a:r>
            <a:rPr lang="en-US" b="1" i="0" baseline="0"/>
            <a:t>Meeting the needs of culturally diversified patients and growing your cultural competences in providing DSME</a:t>
          </a:r>
          <a:br>
            <a:rPr lang="en-US" b="1" i="0" baseline="0"/>
          </a:br>
          <a:endParaRPr lang="en-US"/>
        </a:p>
      </dgm:t>
    </dgm:pt>
    <dgm:pt modelId="{FE8BCE4B-BF7A-EC49-89A6-9B590C29DD21}" type="parTrans" cxnId="{9DEC2E72-4744-A74C-85F0-A54941FB48CF}">
      <dgm:prSet/>
      <dgm:spPr/>
      <dgm:t>
        <a:bodyPr/>
        <a:lstStyle/>
        <a:p>
          <a:endParaRPr lang="en-US"/>
        </a:p>
      </dgm:t>
    </dgm:pt>
    <dgm:pt modelId="{5CA399B5-4C4B-E749-ABB7-79CDE9A0CD9C}" type="sibTrans" cxnId="{9DEC2E72-4744-A74C-85F0-A54941FB48CF}">
      <dgm:prSet/>
      <dgm:spPr/>
      <dgm:t>
        <a:bodyPr/>
        <a:lstStyle/>
        <a:p>
          <a:endParaRPr lang="en-US"/>
        </a:p>
      </dgm:t>
    </dgm:pt>
    <dgm:pt modelId="{A5701C82-313C-BB4B-B52D-7330EA984D46}" type="pres">
      <dgm:prSet presAssocID="{152A1318-6C25-A14B-AEF1-65BF20B59F1A}" presName="linear" presStyleCnt="0">
        <dgm:presLayoutVars>
          <dgm:animLvl val="lvl"/>
          <dgm:resizeHandles val="exact"/>
        </dgm:presLayoutVars>
      </dgm:prSet>
      <dgm:spPr/>
      <dgm:t>
        <a:bodyPr/>
        <a:lstStyle/>
        <a:p>
          <a:endParaRPr lang="en-US"/>
        </a:p>
      </dgm:t>
    </dgm:pt>
    <dgm:pt modelId="{6D5E380E-01AA-0D48-B4C8-051E5C06C962}" type="pres">
      <dgm:prSet presAssocID="{C6AC976B-978C-7B4C-98CB-BFCBDAE0A1F2}" presName="parentText" presStyleLbl="node1" presStyleIdx="0" presStyleCnt="1">
        <dgm:presLayoutVars>
          <dgm:chMax val="0"/>
          <dgm:bulletEnabled val="1"/>
        </dgm:presLayoutVars>
      </dgm:prSet>
      <dgm:spPr/>
      <dgm:t>
        <a:bodyPr/>
        <a:lstStyle/>
        <a:p>
          <a:endParaRPr lang="en-US"/>
        </a:p>
      </dgm:t>
    </dgm:pt>
  </dgm:ptLst>
  <dgm:cxnLst>
    <dgm:cxn modelId="{9DEC2E72-4744-A74C-85F0-A54941FB48CF}" srcId="{152A1318-6C25-A14B-AEF1-65BF20B59F1A}" destId="{C6AC976B-978C-7B4C-98CB-BFCBDAE0A1F2}" srcOrd="0" destOrd="0" parTransId="{FE8BCE4B-BF7A-EC49-89A6-9B590C29DD21}" sibTransId="{5CA399B5-4C4B-E749-ABB7-79CDE9A0CD9C}"/>
    <dgm:cxn modelId="{53AD28F7-34EE-1E45-8734-C5AE69F98264}" type="presOf" srcId="{152A1318-6C25-A14B-AEF1-65BF20B59F1A}" destId="{A5701C82-313C-BB4B-B52D-7330EA984D46}" srcOrd="0" destOrd="0" presId="urn:microsoft.com/office/officeart/2005/8/layout/vList2"/>
    <dgm:cxn modelId="{33735508-D9FE-9C47-AB1A-C17653480B90}" type="presOf" srcId="{C6AC976B-978C-7B4C-98CB-BFCBDAE0A1F2}" destId="{6D5E380E-01AA-0D48-B4C8-051E5C06C962}" srcOrd="0" destOrd="0" presId="urn:microsoft.com/office/officeart/2005/8/layout/vList2"/>
    <dgm:cxn modelId="{C777DE9C-A1BB-0E42-A6CA-023B0228C755}" type="presParOf" srcId="{A5701C82-313C-BB4B-B52D-7330EA984D46}" destId="{6D5E380E-01AA-0D48-B4C8-051E5C06C96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9800D8-D2E8-0E4E-AE52-09D64B8D8F7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526D7918-22C3-5648-BBC5-9CF7E0605746}">
      <dgm:prSet/>
      <dgm:spPr/>
      <dgm:t>
        <a:bodyPr/>
        <a:lstStyle/>
        <a:p>
          <a:r>
            <a:rPr lang="en-US" dirty="0"/>
            <a:t>Patient centered approach:</a:t>
          </a:r>
        </a:p>
      </dgm:t>
    </dgm:pt>
    <dgm:pt modelId="{5AA78DB8-F9FC-5340-98BC-3A1812AF4224}" type="parTrans" cxnId="{93F54667-E42B-F54C-8DF8-61E2503F0F05}">
      <dgm:prSet/>
      <dgm:spPr/>
      <dgm:t>
        <a:bodyPr/>
        <a:lstStyle/>
        <a:p>
          <a:endParaRPr lang="en-US"/>
        </a:p>
      </dgm:t>
    </dgm:pt>
    <dgm:pt modelId="{C252322F-BBBE-CC42-AA09-18D2535866D6}" type="sibTrans" cxnId="{93F54667-E42B-F54C-8DF8-61E2503F0F05}">
      <dgm:prSet/>
      <dgm:spPr/>
      <dgm:t>
        <a:bodyPr/>
        <a:lstStyle/>
        <a:p>
          <a:endParaRPr lang="en-US"/>
        </a:p>
      </dgm:t>
    </dgm:pt>
    <dgm:pt modelId="{96670DA3-CC84-5D4B-A79E-FFFFBD1B519F}">
      <dgm:prSet custT="1"/>
      <dgm:spPr/>
      <dgm:t>
        <a:bodyPr/>
        <a:lstStyle/>
        <a:p>
          <a:r>
            <a:rPr lang="en-US" sz="1200" dirty="0"/>
            <a:t>identify and negotiate different styles of communication</a:t>
          </a:r>
        </a:p>
      </dgm:t>
    </dgm:pt>
    <dgm:pt modelId="{0A335A83-A519-0C4A-986E-3C1450429087}" type="parTrans" cxnId="{A2D4C184-4A0D-5744-9EE2-4D6FFBC45679}">
      <dgm:prSet/>
      <dgm:spPr/>
      <dgm:t>
        <a:bodyPr/>
        <a:lstStyle/>
        <a:p>
          <a:endParaRPr lang="en-US"/>
        </a:p>
      </dgm:t>
    </dgm:pt>
    <dgm:pt modelId="{8342BA46-D44A-BF47-8F54-94BC7BBACF52}" type="sibTrans" cxnId="{A2D4C184-4A0D-5744-9EE2-4D6FFBC45679}">
      <dgm:prSet/>
      <dgm:spPr/>
      <dgm:t>
        <a:bodyPr/>
        <a:lstStyle/>
        <a:p>
          <a:endParaRPr lang="en-US"/>
        </a:p>
      </dgm:t>
    </dgm:pt>
    <dgm:pt modelId="{028B2444-3612-7340-B21B-72BD24929392}">
      <dgm:prSet custT="1"/>
      <dgm:spPr/>
      <dgm:t>
        <a:bodyPr/>
        <a:lstStyle/>
        <a:p>
          <a:r>
            <a:rPr lang="en-US" sz="1200"/>
            <a:t>decision-making preferences</a:t>
          </a:r>
        </a:p>
      </dgm:t>
    </dgm:pt>
    <dgm:pt modelId="{B06E22F9-069A-3448-87B4-8B9CBEAD01CA}" type="parTrans" cxnId="{CB1F8D72-8D25-9D4A-A2FA-C0D48044510D}">
      <dgm:prSet/>
      <dgm:spPr/>
      <dgm:t>
        <a:bodyPr/>
        <a:lstStyle/>
        <a:p>
          <a:endParaRPr lang="en-US"/>
        </a:p>
      </dgm:t>
    </dgm:pt>
    <dgm:pt modelId="{F1019103-7273-C34C-8C36-61699D40ACEC}" type="sibTrans" cxnId="{CB1F8D72-8D25-9D4A-A2FA-C0D48044510D}">
      <dgm:prSet/>
      <dgm:spPr/>
      <dgm:t>
        <a:bodyPr/>
        <a:lstStyle/>
        <a:p>
          <a:endParaRPr lang="en-US"/>
        </a:p>
      </dgm:t>
    </dgm:pt>
    <dgm:pt modelId="{900B9AFA-809A-A04F-97F2-1395929CA1AC}">
      <dgm:prSet custT="1"/>
      <dgm:spPr/>
      <dgm:t>
        <a:bodyPr/>
        <a:lstStyle/>
        <a:p>
          <a:r>
            <a:rPr lang="en-US" sz="1200" dirty="0"/>
            <a:t>roles of family, sexual and gender issues</a:t>
          </a:r>
        </a:p>
        <a:p>
          <a:r>
            <a:rPr lang="en-US" sz="1200" dirty="0"/>
            <a:t>issues of mistrust, prejudice, and racism</a:t>
          </a:r>
        </a:p>
      </dgm:t>
    </dgm:pt>
    <dgm:pt modelId="{8877521B-CC0B-F245-8B44-05A653F12056}" type="parTrans" cxnId="{882B33A3-9352-4346-B88C-964A040F215B}">
      <dgm:prSet/>
      <dgm:spPr/>
      <dgm:t>
        <a:bodyPr/>
        <a:lstStyle/>
        <a:p>
          <a:endParaRPr lang="en-US"/>
        </a:p>
      </dgm:t>
    </dgm:pt>
    <dgm:pt modelId="{3FE97CE0-00CD-7B44-A352-A731C7EEF4CB}" type="sibTrans" cxnId="{882B33A3-9352-4346-B88C-964A040F215B}">
      <dgm:prSet/>
      <dgm:spPr/>
      <dgm:t>
        <a:bodyPr/>
        <a:lstStyle/>
        <a:p>
          <a:endParaRPr lang="en-US"/>
        </a:p>
      </dgm:t>
    </dgm:pt>
    <dgm:pt modelId="{4BD2D216-B5CC-9A46-936C-828B8AEF3110}" type="pres">
      <dgm:prSet presAssocID="{1B9800D8-D2E8-0E4E-AE52-09D64B8D8F79}" presName="diagram" presStyleCnt="0">
        <dgm:presLayoutVars>
          <dgm:chPref val="1"/>
          <dgm:dir/>
          <dgm:animOne val="branch"/>
          <dgm:animLvl val="lvl"/>
          <dgm:resizeHandles/>
        </dgm:presLayoutVars>
      </dgm:prSet>
      <dgm:spPr/>
      <dgm:t>
        <a:bodyPr/>
        <a:lstStyle/>
        <a:p>
          <a:endParaRPr lang="en-US"/>
        </a:p>
      </dgm:t>
    </dgm:pt>
    <dgm:pt modelId="{56A31985-8450-0A41-9058-B7E4D38506A6}" type="pres">
      <dgm:prSet presAssocID="{526D7918-22C3-5648-BBC5-9CF7E0605746}" presName="root" presStyleCnt="0"/>
      <dgm:spPr/>
    </dgm:pt>
    <dgm:pt modelId="{C7BE30DB-4D26-2C47-B733-50A5BFC7D726}" type="pres">
      <dgm:prSet presAssocID="{526D7918-22C3-5648-BBC5-9CF7E0605746}" presName="rootComposite" presStyleCnt="0"/>
      <dgm:spPr/>
    </dgm:pt>
    <dgm:pt modelId="{DB281231-106D-5B40-8A7F-7CA8D55E83B5}" type="pres">
      <dgm:prSet presAssocID="{526D7918-22C3-5648-BBC5-9CF7E0605746}" presName="rootText" presStyleLbl="node1" presStyleIdx="0" presStyleCnt="1"/>
      <dgm:spPr/>
      <dgm:t>
        <a:bodyPr/>
        <a:lstStyle/>
        <a:p>
          <a:endParaRPr lang="en-US"/>
        </a:p>
      </dgm:t>
    </dgm:pt>
    <dgm:pt modelId="{BD5758E2-D286-2E4B-AEFF-BEB3B1F657EE}" type="pres">
      <dgm:prSet presAssocID="{526D7918-22C3-5648-BBC5-9CF7E0605746}" presName="rootConnector" presStyleLbl="node1" presStyleIdx="0" presStyleCnt="1"/>
      <dgm:spPr/>
      <dgm:t>
        <a:bodyPr/>
        <a:lstStyle/>
        <a:p>
          <a:endParaRPr lang="en-US"/>
        </a:p>
      </dgm:t>
    </dgm:pt>
    <dgm:pt modelId="{AED28441-116B-1241-B4D3-80E377B7AFC3}" type="pres">
      <dgm:prSet presAssocID="{526D7918-22C3-5648-BBC5-9CF7E0605746}" presName="childShape" presStyleCnt="0"/>
      <dgm:spPr/>
    </dgm:pt>
    <dgm:pt modelId="{7D4941C5-B0FE-1D45-A84E-23D8F71534CC}" type="pres">
      <dgm:prSet presAssocID="{0A335A83-A519-0C4A-986E-3C1450429087}" presName="Name13" presStyleLbl="parChTrans1D2" presStyleIdx="0" presStyleCnt="3"/>
      <dgm:spPr/>
      <dgm:t>
        <a:bodyPr/>
        <a:lstStyle/>
        <a:p>
          <a:endParaRPr lang="en-US"/>
        </a:p>
      </dgm:t>
    </dgm:pt>
    <dgm:pt modelId="{859751FF-7D96-974C-BE06-01B01B78DA3B}" type="pres">
      <dgm:prSet presAssocID="{96670DA3-CC84-5D4B-A79E-FFFFBD1B519F}" presName="childText" presStyleLbl="bgAcc1" presStyleIdx="0" presStyleCnt="3" custScaleX="193745" custLinFactNeighborX="2766">
        <dgm:presLayoutVars>
          <dgm:bulletEnabled val="1"/>
        </dgm:presLayoutVars>
      </dgm:prSet>
      <dgm:spPr/>
      <dgm:t>
        <a:bodyPr/>
        <a:lstStyle/>
        <a:p>
          <a:endParaRPr lang="en-US"/>
        </a:p>
      </dgm:t>
    </dgm:pt>
    <dgm:pt modelId="{CEF6D522-026B-6A48-8E2A-CCFA9E8FEB6B}" type="pres">
      <dgm:prSet presAssocID="{B06E22F9-069A-3448-87B4-8B9CBEAD01CA}" presName="Name13" presStyleLbl="parChTrans1D2" presStyleIdx="1" presStyleCnt="3"/>
      <dgm:spPr/>
      <dgm:t>
        <a:bodyPr/>
        <a:lstStyle/>
        <a:p>
          <a:endParaRPr lang="en-US"/>
        </a:p>
      </dgm:t>
    </dgm:pt>
    <dgm:pt modelId="{7424BB12-81DF-714B-9716-2D06FCD2CAF8}" type="pres">
      <dgm:prSet presAssocID="{028B2444-3612-7340-B21B-72BD24929392}" presName="childText" presStyleLbl="bgAcc1" presStyleIdx="1" presStyleCnt="3" custScaleX="199135" custLinFactNeighborX="2678">
        <dgm:presLayoutVars>
          <dgm:bulletEnabled val="1"/>
        </dgm:presLayoutVars>
      </dgm:prSet>
      <dgm:spPr/>
      <dgm:t>
        <a:bodyPr/>
        <a:lstStyle/>
        <a:p>
          <a:endParaRPr lang="en-US"/>
        </a:p>
      </dgm:t>
    </dgm:pt>
    <dgm:pt modelId="{B1D13996-4324-4845-BA96-F36695ADF0AC}" type="pres">
      <dgm:prSet presAssocID="{8877521B-CC0B-F245-8B44-05A653F12056}" presName="Name13" presStyleLbl="parChTrans1D2" presStyleIdx="2" presStyleCnt="3"/>
      <dgm:spPr/>
      <dgm:t>
        <a:bodyPr/>
        <a:lstStyle/>
        <a:p>
          <a:endParaRPr lang="en-US"/>
        </a:p>
      </dgm:t>
    </dgm:pt>
    <dgm:pt modelId="{28563743-D7ED-9B40-B199-1767F4688130}" type="pres">
      <dgm:prSet presAssocID="{900B9AFA-809A-A04F-97F2-1395929CA1AC}" presName="childText" presStyleLbl="bgAcc1" presStyleIdx="2" presStyleCnt="3" custScaleX="193301" custLinFactNeighborX="7473" custLinFactNeighborY="-5313">
        <dgm:presLayoutVars>
          <dgm:bulletEnabled val="1"/>
        </dgm:presLayoutVars>
      </dgm:prSet>
      <dgm:spPr/>
      <dgm:t>
        <a:bodyPr/>
        <a:lstStyle/>
        <a:p>
          <a:endParaRPr lang="en-US"/>
        </a:p>
      </dgm:t>
    </dgm:pt>
  </dgm:ptLst>
  <dgm:cxnLst>
    <dgm:cxn modelId="{62BB56A7-9569-CE4B-9B26-1D5839659B57}" type="presOf" srcId="{900B9AFA-809A-A04F-97F2-1395929CA1AC}" destId="{28563743-D7ED-9B40-B199-1767F4688130}" srcOrd="0" destOrd="0" presId="urn:microsoft.com/office/officeart/2005/8/layout/hierarchy3"/>
    <dgm:cxn modelId="{882B33A3-9352-4346-B88C-964A040F215B}" srcId="{526D7918-22C3-5648-BBC5-9CF7E0605746}" destId="{900B9AFA-809A-A04F-97F2-1395929CA1AC}" srcOrd="2" destOrd="0" parTransId="{8877521B-CC0B-F245-8B44-05A653F12056}" sibTransId="{3FE97CE0-00CD-7B44-A352-A731C7EEF4CB}"/>
    <dgm:cxn modelId="{CB1F8D72-8D25-9D4A-A2FA-C0D48044510D}" srcId="{526D7918-22C3-5648-BBC5-9CF7E0605746}" destId="{028B2444-3612-7340-B21B-72BD24929392}" srcOrd="1" destOrd="0" parTransId="{B06E22F9-069A-3448-87B4-8B9CBEAD01CA}" sibTransId="{F1019103-7273-C34C-8C36-61699D40ACEC}"/>
    <dgm:cxn modelId="{6E1CA853-AFE2-244C-8E2B-0D8E18CFC34B}" type="presOf" srcId="{526D7918-22C3-5648-BBC5-9CF7E0605746}" destId="{DB281231-106D-5B40-8A7F-7CA8D55E83B5}" srcOrd="0" destOrd="0" presId="urn:microsoft.com/office/officeart/2005/8/layout/hierarchy3"/>
    <dgm:cxn modelId="{FEE5A7AF-3060-D145-915D-7222F421E1C1}" type="presOf" srcId="{8877521B-CC0B-F245-8B44-05A653F12056}" destId="{B1D13996-4324-4845-BA96-F36695ADF0AC}" srcOrd="0" destOrd="0" presId="urn:microsoft.com/office/officeart/2005/8/layout/hierarchy3"/>
    <dgm:cxn modelId="{DC16F676-35E4-3242-9890-A551EEB04A49}" type="presOf" srcId="{028B2444-3612-7340-B21B-72BD24929392}" destId="{7424BB12-81DF-714B-9716-2D06FCD2CAF8}" srcOrd="0" destOrd="0" presId="urn:microsoft.com/office/officeart/2005/8/layout/hierarchy3"/>
    <dgm:cxn modelId="{93F54667-E42B-F54C-8DF8-61E2503F0F05}" srcId="{1B9800D8-D2E8-0E4E-AE52-09D64B8D8F79}" destId="{526D7918-22C3-5648-BBC5-9CF7E0605746}" srcOrd="0" destOrd="0" parTransId="{5AA78DB8-F9FC-5340-98BC-3A1812AF4224}" sibTransId="{C252322F-BBBE-CC42-AA09-18D2535866D6}"/>
    <dgm:cxn modelId="{A2D4C184-4A0D-5744-9EE2-4D6FFBC45679}" srcId="{526D7918-22C3-5648-BBC5-9CF7E0605746}" destId="{96670DA3-CC84-5D4B-A79E-FFFFBD1B519F}" srcOrd="0" destOrd="0" parTransId="{0A335A83-A519-0C4A-986E-3C1450429087}" sibTransId="{8342BA46-D44A-BF47-8F54-94BC7BBACF52}"/>
    <dgm:cxn modelId="{BA45F02D-D9BD-8744-B95F-382A8AF35DDF}" type="presOf" srcId="{1B9800D8-D2E8-0E4E-AE52-09D64B8D8F79}" destId="{4BD2D216-B5CC-9A46-936C-828B8AEF3110}" srcOrd="0" destOrd="0" presId="urn:microsoft.com/office/officeart/2005/8/layout/hierarchy3"/>
    <dgm:cxn modelId="{F2A79EEF-56C1-E840-BEDC-E97853594824}" type="presOf" srcId="{526D7918-22C3-5648-BBC5-9CF7E0605746}" destId="{BD5758E2-D286-2E4B-AEFF-BEB3B1F657EE}" srcOrd="1" destOrd="0" presId="urn:microsoft.com/office/officeart/2005/8/layout/hierarchy3"/>
    <dgm:cxn modelId="{65B077F7-545C-A24E-992A-2845E04725AD}" type="presOf" srcId="{0A335A83-A519-0C4A-986E-3C1450429087}" destId="{7D4941C5-B0FE-1D45-A84E-23D8F71534CC}" srcOrd="0" destOrd="0" presId="urn:microsoft.com/office/officeart/2005/8/layout/hierarchy3"/>
    <dgm:cxn modelId="{210ABA75-ECA8-204C-96E8-D36CF5DBCD2F}" type="presOf" srcId="{B06E22F9-069A-3448-87B4-8B9CBEAD01CA}" destId="{CEF6D522-026B-6A48-8E2A-CCFA9E8FEB6B}" srcOrd="0" destOrd="0" presId="urn:microsoft.com/office/officeart/2005/8/layout/hierarchy3"/>
    <dgm:cxn modelId="{29F7F883-7FAE-4D43-AA0A-44D93125FFF9}" type="presOf" srcId="{96670DA3-CC84-5D4B-A79E-FFFFBD1B519F}" destId="{859751FF-7D96-974C-BE06-01B01B78DA3B}" srcOrd="0" destOrd="0" presId="urn:microsoft.com/office/officeart/2005/8/layout/hierarchy3"/>
    <dgm:cxn modelId="{9BA3C155-EB16-9948-9AFF-ED177C11697C}" type="presParOf" srcId="{4BD2D216-B5CC-9A46-936C-828B8AEF3110}" destId="{56A31985-8450-0A41-9058-B7E4D38506A6}" srcOrd="0" destOrd="0" presId="urn:microsoft.com/office/officeart/2005/8/layout/hierarchy3"/>
    <dgm:cxn modelId="{20B743BB-4A2D-434F-AC03-B219CF2BCEB1}" type="presParOf" srcId="{56A31985-8450-0A41-9058-B7E4D38506A6}" destId="{C7BE30DB-4D26-2C47-B733-50A5BFC7D726}" srcOrd="0" destOrd="0" presId="urn:microsoft.com/office/officeart/2005/8/layout/hierarchy3"/>
    <dgm:cxn modelId="{73912536-BDD3-264B-ABF2-3AC92B031D7D}" type="presParOf" srcId="{C7BE30DB-4D26-2C47-B733-50A5BFC7D726}" destId="{DB281231-106D-5B40-8A7F-7CA8D55E83B5}" srcOrd="0" destOrd="0" presId="urn:microsoft.com/office/officeart/2005/8/layout/hierarchy3"/>
    <dgm:cxn modelId="{21AB2B9F-89E6-A744-ABDD-4EF97CEDB1FD}" type="presParOf" srcId="{C7BE30DB-4D26-2C47-B733-50A5BFC7D726}" destId="{BD5758E2-D286-2E4B-AEFF-BEB3B1F657EE}" srcOrd="1" destOrd="0" presId="urn:microsoft.com/office/officeart/2005/8/layout/hierarchy3"/>
    <dgm:cxn modelId="{0A163BB2-A343-E747-A4E9-984E79254A9C}" type="presParOf" srcId="{56A31985-8450-0A41-9058-B7E4D38506A6}" destId="{AED28441-116B-1241-B4D3-80E377B7AFC3}" srcOrd="1" destOrd="0" presId="urn:microsoft.com/office/officeart/2005/8/layout/hierarchy3"/>
    <dgm:cxn modelId="{2BAFC2F0-D6DE-A84B-B0C2-1DE9C6E850C9}" type="presParOf" srcId="{AED28441-116B-1241-B4D3-80E377B7AFC3}" destId="{7D4941C5-B0FE-1D45-A84E-23D8F71534CC}" srcOrd="0" destOrd="0" presId="urn:microsoft.com/office/officeart/2005/8/layout/hierarchy3"/>
    <dgm:cxn modelId="{37679B2D-2DC0-A441-855B-029F6CE38F9E}" type="presParOf" srcId="{AED28441-116B-1241-B4D3-80E377B7AFC3}" destId="{859751FF-7D96-974C-BE06-01B01B78DA3B}" srcOrd="1" destOrd="0" presId="urn:microsoft.com/office/officeart/2005/8/layout/hierarchy3"/>
    <dgm:cxn modelId="{60BE09A2-CB96-8A44-AF22-D4C9BEBF9E42}" type="presParOf" srcId="{AED28441-116B-1241-B4D3-80E377B7AFC3}" destId="{CEF6D522-026B-6A48-8E2A-CCFA9E8FEB6B}" srcOrd="2" destOrd="0" presId="urn:microsoft.com/office/officeart/2005/8/layout/hierarchy3"/>
    <dgm:cxn modelId="{C5D4D899-18FA-D244-B9BC-D89DC5BB3861}" type="presParOf" srcId="{AED28441-116B-1241-B4D3-80E377B7AFC3}" destId="{7424BB12-81DF-714B-9716-2D06FCD2CAF8}" srcOrd="3" destOrd="0" presId="urn:microsoft.com/office/officeart/2005/8/layout/hierarchy3"/>
    <dgm:cxn modelId="{93D91F12-0F31-F045-9ED6-E204055F9D9D}" type="presParOf" srcId="{AED28441-116B-1241-B4D3-80E377B7AFC3}" destId="{B1D13996-4324-4845-BA96-F36695ADF0AC}" srcOrd="4" destOrd="0" presId="urn:microsoft.com/office/officeart/2005/8/layout/hierarchy3"/>
    <dgm:cxn modelId="{D4A1F9DB-8BBA-C14B-A9FB-56E08E424816}" type="presParOf" srcId="{AED28441-116B-1241-B4D3-80E377B7AFC3}" destId="{28563743-D7ED-9B40-B199-1767F4688130}"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340896-35E3-8C47-928A-29B7561C3BF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CA955C3-36AE-4B46-837A-BACC1CD62BA1}">
      <dgm:prSet custT="1"/>
      <dgm:spPr/>
      <dgm:t>
        <a:bodyPr/>
        <a:lstStyle/>
        <a:p>
          <a:r>
            <a:rPr lang="en-US" sz="800" dirty="0"/>
            <a:t>What do you think has caused your diabetes?</a:t>
          </a:r>
        </a:p>
      </dgm:t>
    </dgm:pt>
    <dgm:pt modelId="{5DE9E7C9-CE7F-8E4F-9692-85C0D0E48491}" type="parTrans" cxnId="{28131E1C-FA2D-FD4D-AF4E-D9B336C0CF05}">
      <dgm:prSet/>
      <dgm:spPr/>
      <dgm:t>
        <a:bodyPr/>
        <a:lstStyle/>
        <a:p>
          <a:endParaRPr lang="en-US"/>
        </a:p>
      </dgm:t>
    </dgm:pt>
    <dgm:pt modelId="{5AD91748-2EF7-744D-B7C9-D70AC0536A36}" type="sibTrans" cxnId="{28131E1C-FA2D-FD4D-AF4E-D9B336C0CF05}">
      <dgm:prSet/>
      <dgm:spPr/>
      <dgm:t>
        <a:bodyPr/>
        <a:lstStyle/>
        <a:p>
          <a:endParaRPr lang="en-US"/>
        </a:p>
      </dgm:t>
    </dgm:pt>
    <dgm:pt modelId="{788358A4-363D-1147-8AFF-23E9E4BE0CDD}">
      <dgm:prSet custT="1"/>
      <dgm:spPr/>
      <dgm:t>
        <a:bodyPr/>
        <a:lstStyle/>
        <a:p>
          <a:r>
            <a:rPr lang="en-US" sz="900" dirty="0"/>
            <a:t>Why do you think it started when it did?</a:t>
          </a:r>
        </a:p>
      </dgm:t>
    </dgm:pt>
    <dgm:pt modelId="{4892035E-9E86-CC45-BA4C-CBB36B7B32AD}" type="parTrans" cxnId="{039621FF-42A9-454A-9A90-233F0FCC58E5}">
      <dgm:prSet/>
      <dgm:spPr/>
      <dgm:t>
        <a:bodyPr/>
        <a:lstStyle/>
        <a:p>
          <a:endParaRPr lang="en-US"/>
        </a:p>
      </dgm:t>
    </dgm:pt>
    <dgm:pt modelId="{96997F91-35C5-3B4E-BD27-F9EE49D1EBA5}" type="sibTrans" cxnId="{039621FF-42A9-454A-9A90-233F0FCC58E5}">
      <dgm:prSet/>
      <dgm:spPr/>
      <dgm:t>
        <a:bodyPr/>
        <a:lstStyle/>
        <a:p>
          <a:endParaRPr lang="en-US"/>
        </a:p>
      </dgm:t>
    </dgm:pt>
    <dgm:pt modelId="{B2896AF3-3A6A-004D-B6AE-87BE23502F91}">
      <dgm:prSet custT="1"/>
      <dgm:spPr/>
      <dgm:t>
        <a:bodyPr/>
        <a:lstStyle/>
        <a:p>
          <a:r>
            <a:rPr lang="en-US" sz="800" dirty="0"/>
            <a:t>What do you think your diabetes does to you?</a:t>
          </a:r>
        </a:p>
      </dgm:t>
    </dgm:pt>
    <dgm:pt modelId="{458D4B74-EC4A-164D-9EE0-895821F3646F}" type="parTrans" cxnId="{FA12A239-3D53-F24A-9138-9CE9D395F666}">
      <dgm:prSet/>
      <dgm:spPr/>
      <dgm:t>
        <a:bodyPr/>
        <a:lstStyle/>
        <a:p>
          <a:endParaRPr lang="en-US"/>
        </a:p>
      </dgm:t>
    </dgm:pt>
    <dgm:pt modelId="{D5BD30E0-4D45-F543-99D4-AAB604702133}" type="sibTrans" cxnId="{FA12A239-3D53-F24A-9138-9CE9D395F666}">
      <dgm:prSet/>
      <dgm:spPr/>
      <dgm:t>
        <a:bodyPr/>
        <a:lstStyle/>
        <a:p>
          <a:endParaRPr lang="en-US"/>
        </a:p>
      </dgm:t>
    </dgm:pt>
    <dgm:pt modelId="{86342764-B67F-C147-8B63-DC04731E3E2D}">
      <dgm:prSet custT="1"/>
      <dgm:spPr/>
      <dgm:t>
        <a:bodyPr/>
        <a:lstStyle/>
        <a:p>
          <a:r>
            <a:rPr lang="en-US" sz="800" dirty="0"/>
            <a:t>How severe is your diabetes? Will it have a short or long course?</a:t>
          </a:r>
        </a:p>
      </dgm:t>
    </dgm:pt>
    <dgm:pt modelId="{4A797763-F2FE-5D4D-AFB7-654DEEBCBC43}" type="parTrans" cxnId="{1176CEEB-60FE-EA40-96B4-46DB7F41006D}">
      <dgm:prSet/>
      <dgm:spPr/>
      <dgm:t>
        <a:bodyPr/>
        <a:lstStyle/>
        <a:p>
          <a:endParaRPr lang="en-US"/>
        </a:p>
      </dgm:t>
    </dgm:pt>
    <dgm:pt modelId="{345B5183-726E-884B-A3B4-731A77F63E94}" type="sibTrans" cxnId="{1176CEEB-60FE-EA40-96B4-46DB7F41006D}">
      <dgm:prSet/>
      <dgm:spPr/>
      <dgm:t>
        <a:bodyPr/>
        <a:lstStyle/>
        <a:p>
          <a:endParaRPr lang="en-US"/>
        </a:p>
      </dgm:t>
    </dgm:pt>
    <dgm:pt modelId="{A622508C-8AC0-3E45-9AE8-2D1F4EFEA424}">
      <dgm:prSet custT="1"/>
      <dgm:spPr/>
      <dgm:t>
        <a:bodyPr/>
        <a:lstStyle/>
        <a:p>
          <a:r>
            <a:rPr lang="en-US" sz="800" dirty="0"/>
            <a:t>What kind of treatment do you think you should receive?</a:t>
          </a:r>
        </a:p>
      </dgm:t>
    </dgm:pt>
    <dgm:pt modelId="{B4BD4A42-5F31-A34E-A795-DFC348E14B48}" type="parTrans" cxnId="{23902A03-18D2-1F47-B378-CDE3677EABE0}">
      <dgm:prSet/>
      <dgm:spPr/>
      <dgm:t>
        <a:bodyPr/>
        <a:lstStyle/>
        <a:p>
          <a:endParaRPr lang="en-US"/>
        </a:p>
      </dgm:t>
    </dgm:pt>
    <dgm:pt modelId="{E5B8FEC3-ABBE-5D41-99EE-B32D1D21C46B}" type="sibTrans" cxnId="{23902A03-18D2-1F47-B378-CDE3677EABE0}">
      <dgm:prSet/>
      <dgm:spPr/>
      <dgm:t>
        <a:bodyPr/>
        <a:lstStyle/>
        <a:p>
          <a:endParaRPr lang="en-US"/>
        </a:p>
      </dgm:t>
    </dgm:pt>
    <dgm:pt modelId="{A7D1BEAA-9673-664C-A2E2-191E3A2AE0C5}">
      <dgm:prSet custT="1"/>
      <dgm:spPr/>
      <dgm:t>
        <a:bodyPr/>
        <a:lstStyle/>
        <a:p>
          <a:r>
            <a:rPr lang="en-US" sz="800" dirty="0"/>
            <a:t>What are the most important results you hope to receive from this treatment?</a:t>
          </a:r>
        </a:p>
      </dgm:t>
    </dgm:pt>
    <dgm:pt modelId="{8D55D4A5-2167-A345-937D-959D68C5D27A}" type="parTrans" cxnId="{E1A68D6C-40D6-3545-A1AA-CD184BA9B39A}">
      <dgm:prSet/>
      <dgm:spPr/>
      <dgm:t>
        <a:bodyPr/>
        <a:lstStyle/>
        <a:p>
          <a:endParaRPr lang="en-US"/>
        </a:p>
      </dgm:t>
    </dgm:pt>
    <dgm:pt modelId="{FDE1B95A-F3F8-DE4B-9A19-8920C991722F}" type="sibTrans" cxnId="{E1A68D6C-40D6-3545-A1AA-CD184BA9B39A}">
      <dgm:prSet/>
      <dgm:spPr/>
      <dgm:t>
        <a:bodyPr/>
        <a:lstStyle/>
        <a:p>
          <a:endParaRPr lang="en-US"/>
        </a:p>
      </dgm:t>
    </dgm:pt>
    <dgm:pt modelId="{14507524-485E-0C49-9FCD-B0727438E42B}">
      <dgm:prSet custT="1"/>
      <dgm:spPr/>
      <dgm:t>
        <a:bodyPr/>
        <a:lstStyle/>
        <a:p>
          <a:r>
            <a:rPr lang="en-US" sz="800"/>
            <a:t>What are the chief problems your diabetes  has caused for you?</a:t>
          </a:r>
        </a:p>
      </dgm:t>
    </dgm:pt>
    <dgm:pt modelId="{6CC43399-1076-4F4F-BD9E-1AB6BE55D817}" type="parTrans" cxnId="{3F08837A-3A6C-8144-B5FD-9E7AAD530FB7}">
      <dgm:prSet/>
      <dgm:spPr/>
      <dgm:t>
        <a:bodyPr/>
        <a:lstStyle/>
        <a:p>
          <a:endParaRPr lang="en-US"/>
        </a:p>
      </dgm:t>
    </dgm:pt>
    <dgm:pt modelId="{0B374F75-7384-E349-AFD8-F0869082153D}" type="sibTrans" cxnId="{3F08837A-3A6C-8144-B5FD-9E7AAD530FB7}">
      <dgm:prSet/>
      <dgm:spPr/>
      <dgm:t>
        <a:bodyPr/>
        <a:lstStyle/>
        <a:p>
          <a:endParaRPr lang="en-US"/>
        </a:p>
      </dgm:t>
    </dgm:pt>
    <dgm:pt modelId="{74034B9D-5129-B84F-9412-EC4604AE66D8}">
      <dgm:prSet custT="1"/>
      <dgm:spPr/>
      <dgm:t>
        <a:bodyPr/>
        <a:lstStyle/>
        <a:p>
          <a:r>
            <a:rPr lang="en-US" sz="800" dirty="0"/>
            <a:t>What do you fear most about your diabetes?</a:t>
          </a:r>
        </a:p>
      </dgm:t>
    </dgm:pt>
    <dgm:pt modelId="{85B44928-BB6C-2A49-9E15-BE42C3DBE73D}" type="parTrans" cxnId="{8F547F3D-3B88-9040-8D82-37A72AB487B4}">
      <dgm:prSet/>
      <dgm:spPr/>
      <dgm:t>
        <a:bodyPr/>
        <a:lstStyle/>
        <a:p>
          <a:endParaRPr lang="en-US"/>
        </a:p>
      </dgm:t>
    </dgm:pt>
    <dgm:pt modelId="{53221A9E-9629-F345-988A-2823341CFC85}" type="sibTrans" cxnId="{8F547F3D-3B88-9040-8D82-37A72AB487B4}">
      <dgm:prSet/>
      <dgm:spPr/>
      <dgm:t>
        <a:bodyPr/>
        <a:lstStyle/>
        <a:p>
          <a:endParaRPr lang="en-US"/>
        </a:p>
      </dgm:t>
    </dgm:pt>
    <dgm:pt modelId="{1203F9EE-AEAE-9B49-A9A5-1E4976AB3072}" type="pres">
      <dgm:prSet presAssocID="{3F340896-35E3-8C47-928A-29B7561C3BFB}" presName="cycle" presStyleCnt="0">
        <dgm:presLayoutVars>
          <dgm:dir/>
          <dgm:resizeHandles val="exact"/>
        </dgm:presLayoutVars>
      </dgm:prSet>
      <dgm:spPr/>
      <dgm:t>
        <a:bodyPr/>
        <a:lstStyle/>
        <a:p>
          <a:endParaRPr lang="en-US"/>
        </a:p>
      </dgm:t>
    </dgm:pt>
    <dgm:pt modelId="{F2F8035B-4EF3-5547-96A9-CA93FC6041A9}" type="pres">
      <dgm:prSet presAssocID="{ACA955C3-36AE-4B46-837A-BACC1CD62BA1}" presName="node" presStyleLbl="node1" presStyleIdx="0" presStyleCnt="8" custScaleX="134136">
        <dgm:presLayoutVars>
          <dgm:bulletEnabled val="1"/>
        </dgm:presLayoutVars>
      </dgm:prSet>
      <dgm:spPr/>
      <dgm:t>
        <a:bodyPr/>
        <a:lstStyle/>
        <a:p>
          <a:endParaRPr lang="en-US"/>
        </a:p>
      </dgm:t>
    </dgm:pt>
    <dgm:pt modelId="{0AE8D3E0-6813-A544-9E28-E3858061852A}" type="pres">
      <dgm:prSet presAssocID="{5AD91748-2EF7-744D-B7C9-D70AC0536A36}" presName="sibTrans" presStyleLbl="sibTrans2D1" presStyleIdx="0" presStyleCnt="8"/>
      <dgm:spPr/>
      <dgm:t>
        <a:bodyPr/>
        <a:lstStyle/>
        <a:p>
          <a:endParaRPr lang="en-US"/>
        </a:p>
      </dgm:t>
    </dgm:pt>
    <dgm:pt modelId="{81C9FA18-0992-524D-B2B6-C0078927C2A5}" type="pres">
      <dgm:prSet presAssocID="{5AD91748-2EF7-744D-B7C9-D70AC0536A36}" presName="connectorText" presStyleLbl="sibTrans2D1" presStyleIdx="0" presStyleCnt="8"/>
      <dgm:spPr/>
      <dgm:t>
        <a:bodyPr/>
        <a:lstStyle/>
        <a:p>
          <a:endParaRPr lang="en-US"/>
        </a:p>
      </dgm:t>
    </dgm:pt>
    <dgm:pt modelId="{6465C32C-407F-2B41-93AF-9EDE182E100B}" type="pres">
      <dgm:prSet presAssocID="{788358A4-363D-1147-8AFF-23E9E4BE0CDD}" presName="node" presStyleLbl="node1" presStyleIdx="1" presStyleCnt="8" custScaleX="148847">
        <dgm:presLayoutVars>
          <dgm:bulletEnabled val="1"/>
        </dgm:presLayoutVars>
      </dgm:prSet>
      <dgm:spPr/>
      <dgm:t>
        <a:bodyPr/>
        <a:lstStyle/>
        <a:p>
          <a:endParaRPr lang="en-US"/>
        </a:p>
      </dgm:t>
    </dgm:pt>
    <dgm:pt modelId="{D465F78D-C623-DE43-8161-FD1E292EE63A}" type="pres">
      <dgm:prSet presAssocID="{96997F91-35C5-3B4E-BD27-F9EE49D1EBA5}" presName="sibTrans" presStyleLbl="sibTrans2D1" presStyleIdx="1" presStyleCnt="8"/>
      <dgm:spPr/>
      <dgm:t>
        <a:bodyPr/>
        <a:lstStyle/>
        <a:p>
          <a:endParaRPr lang="en-US"/>
        </a:p>
      </dgm:t>
    </dgm:pt>
    <dgm:pt modelId="{1DF3707A-C0DB-824C-AC6F-16BC12147758}" type="pres">
      <dgm:prSet presAssocID="{96997F91-35C5-3B4E-BD27-F9EE49D1EBA5}" presName="connectorText" presStyleLbl="sibTrans2D1" presStyleIdx="1" presStyleCnt="8"/>
      <dgm:spPr/>
      <dgm:t>
        <a:bodyPr/>
        <a:lstStyle/>
        <a:p>
          <a:endParaRPr lang="en-US"/>
        </a:p>
      </dgm:t>
    </dgm:pt>
    <dgm:pt modelId="{F25B8836-62CD-3941-BCE2-41A3DDBF5A93}" type="pres">
      <dgm:prSet presAssocID="{B2896AF3-3A6A-004D-B6AE-87BE23502F91}" presName="node" presStyleLbl="node1" presStyleIdx="2" presStyleCnt="8" custScaleX="135700">
        <dgm:presLayoutVars>
          <dgm:bulletEnabled val="1"/>
        </dgm:presLayoutVars>
      </dgm:prSet>
      <dgm:spPr/>
      <dgm:t>
        <a:bodyPr/>
        <a:lstStyle/>
        <a:p>
          <a:endParaRPr lang="en-US"/>
        </a:p>
      </dgm:t>
    </dgm:pt>
    <dgm:pt modelId="{08C0B574-BD25-A542-876F-856E6D8DDC0E}" type="pres">
      <dgm:prSet presAssocID="{D5BD30E0-4D45-F543-99D4-AAB604702133}" presName="sibTrans" presStyleLbl="sibTrans2D1" presStyleIdx="2" presStyleCnt="8"/>
      <dgm:spPr/>
      <dgm:t>
        <a:bodyPr/>
        <a:lstStyle/>
        <a:p>
          <a:endParaRPr lang="en-US"/>
        </a:p>
      </dgm:t>
    </dgm:pt>
    <dgm:pt modelId="{0FFA5435-A346-D948-8B5D-E8E3F9C5F17E}" type="pres">
      <dgm:prSet presAssocID="{D5BD30E0-4D45-F543-99D4-AAB604702133}" presName="connectorText" presStyleLbl="sibTrans2D1" presStyleIdx="2" presStyleCnt="8"/>
      <dgm:spPr/>
      <dgm:t>
        <a:bodyPr/>
        <a:lstStyle/>
        <a:p>
          <a:endParaRPr lang="en-US"/>
        </a:p>
      </dgm:t>
    </dgm:pt>
    <dgm:pt modelId="{6AAB43A9-2FFE-0741-82D8-9CD7B803BE01}" type="pres">
      <dgm:prSet presAssocID="{86342764-B67F-C147-8B63-DC04731E3E2D}" presName="node" presStyleLbl="node1" presStyleIdx="3" presStyleCnt="8" custScaleX="139527">
        <dgm:presLayoutVars>
          <dgm:bulletEnabled val="1"/>
        </dgm:presLayoutVars>
      </dgm:prSet>
      <dgm:spPr/>
      <dgm:t>
        <a:bodyPr/>
        <a:lstStyle/>
        <a:p>
          <a:endParaRPr lang="en-US"/>
        </a:p>
      </dgm:t>
    </dgm:pt>
    <dgm:pt modelId="{675E18E5-7168-F34C-A51F-308F938B233C}" type="pres">
      <dgm:prSet presAssocID="{345B5183-726E-884B-A3B4-731A77F63E94}" presName="sibTrans" presStyleLbl="sibTrans2D1" presStyleIdx="3" presStyleCnt="8"/>
      <dgm:spPr/>
      <dgm:t>
        <a:bodyPr/>
        <a:lstStyle/>
        <a:p>
          <a:endParaRPr lang="en-US"/>
        </a:p>
      </dgm:t>
    </dgm:pt>
    <dgm:pt modelId="{EC846796-7334-0841-866F-E7001142C876}" type="pres">
      <dgm:prSet presAssocID="{345B5183-726E-884B-A3B4-731A77F63E94}" presName="connectorText" presStyleLbl="sibTrans2D1" presStyleIdx="3" presStyleCnt="8"/>
      <dgm:spPr/>
      <dgm:t>
        <a:bodyPr/>
        <a:lstStyle/>
        <a:p>
          <a:endParaRPr lang="en-US"/>
        </a:p>
      </dgm:t>
    </dgm:pt>
    <dgm:pt modelId="{F0A81F9C-F478-B44D-87A2-B5DCC2F4DC16}" type="pres">
      <dgm:prSet presAssocID="{A622508C-8AC0-3E45-9AE8-2D1F4EFEA424}" presName="node" presStyleLbl="node1" presStyleIdx="4" presStyleCnt="8" custScaleX="151630">
        <dgm:presLayoutVars>
          <dgm:bulletEnabled val="1"/>
        </dgm:presLayoutVars>
      </dgm:prSet>
      <dgm:spPr/>
      <dgm:t>
        <a:bodyPr/>
        <a:lstStyle/>
        <a:p>
          <a:endParaRPr lang="en-US"/>
        </a:p>
      </dgm:t>
    </dgm:pt>
    <dgm:pt modelId="{EACB3E29-463B-CB49-8763-5BCAED3E6137}" type="pres">
      <dgm:prSet presAssocID="{E5B8FEC3-ABBE-5D41-99EE-B32D1D21C46B}" presName="sibTrans" presStyleLbl="sibTrans2D1" presStyleIdx="4" presStyleCnt="8"/>
      <dgm:spPr/>
      <dgm:t>
        <a:bodyPr/>
        <a:lstStyle/>
        <a:p>
          <a:endParaRPr lang="en-US"/>
        </a:p>
      </dgm:t>
    </dgm:pt>
    <dgm:pt modelId="{C6C3A1D3-8831-3A46-BA77-06FA770C5CFF}" type="pres">
      <dgm:prSet presAssocID="{E5B8FEC3-ABBE-5D41-99EE-B32D1D21C46B}" presName="connectorText" presStyleLbl="sibTrans2D1" presStyleIdx="4" presStyleCnt="8"/>
      <dgm:spPr/>
      <dgm:t>
        <a:bodyPr/>
        <a:lstStyle/>
        <a:p>
          <a:endParaRPr lang="en-US"/>
        </a:p>
      </dgm:t>
    </dgm:pt>
    <dgm:pt modelId="{D3F5DF6C-3432-E547-B618-745D85E98CC3}" type="pres">
      <dgm:prSet presAssocID="{A7D1BEAA-9673-664C-A2E2-191E3A2AE0C5}" presName="node" presStyleLbl="node1" presStyleIdx="5" presStyleCnt="8" custScaleX="119401">
        <dgm:presLayoutVars>
          <dgm:bulletEnabled val="1"/>
        </dgm:presLayoutVars>
      </dgm:prSet>
      <dgm:spPr/>
      <dgm:t>
        <a:bodyPr/>
        <a:lstStyle/>
        <a:p>
          <a:endParaRPr lang="en-US"/>
        </a:p>
      </dgm:t>
    </dgm:pt>
    <dgm:pt modelId="{9295ABCC-4152-A849-AEB2-A53E85EF5252}" type="pres">
      <dgm:prSet presAssocID="{FDE1B95A-F3F8-DE4B-9A19-8920C991722F}" presName="sibTrans" presStyleLbl="sibTrans2D1" presStyleIdx="5" presStyleCnt="8"/>
      <dgm:spPr/>
      <dgm:t>
        <a:bodyPr/>
        <a:lstStyle/>
        <a:p>
          <a:endParaRPr lang="en-US"/>
        </a:p>
      </dgm:t>
    </dgm:pt>
    <dgm:pt modelId="{14263B65-4953-0347-A74D-7B670EEB407C}" type="pres">
      <dgm:prSet presAssocID="{FDE1B95A-F3F8-DE4B-9A19-8920C991722F}" presName="connectorText" presStyleLbl="sibTrans2D1" presStyleIdx="5" presStyleCnt="8"/>
      <dgm:spPr/>
      <dgm:t>
        <a:bodyPr/>
        <a:lstStyle/>
        <a:p>
          <a:endParaRPr lang="en-US"/>
        </a:p>
      </dgm:t>
    </dgm:pt>
    <dgm:pt modelId="{7200EE19-A025-A54B-9A34-0256A5BEBC15}" type="pres">
      <dgm:prSet presAssocID="{14507524-485E-0C49-9FCD-B0727438E42B}" presName="node" presStyleLbl="node1" presStyleIdx="6" presStyleCnt="8" custScaleX="132308">
        <dgm:presLayoutVars>
          <dgm:bulletEnabled val="1"/>
        </dgm:presLayoutVars>
      </dgm:prSet>
      <dgm:spPr/>
      <dgm:t>
        <a:bodyPr/>
        <a:lstStyle/>
        <a:p>
          <a:endParaRPr lang="en-US"/>
        </a:p>
      </dgm:t>
    </dgm:pt>
    <dgm:pt modelId="{FB157DFB-2244-B646-8C2F-5095B3B4DC49}" type="pres">
      <dgm:prSet presAssocID="{0B374F75-7384-E349-AFD8-F0869082153D}" presName="sibTrans" presStyleLbl="sibTrans2D1" presStyleIdx="6" presStyleCnt="8"/>
      <dgm:spPr/>
      <dgm:t>
        <a:bodyPr/>
        <a:lstStyle/>
        <a:p>
          <a:endParaRPr lang="en-US"/>
        </a:p>
      </dgm:t>
    </dgm:pt>
    <dgm:pt modelId="{E8A33647-8167-9A46-B3BF-22583D508E7C}" type="pres">
      <dgm:prSet presAssocID="{0B374F75-7384-E349-AFD8-F0869082153D}" presName="connectorText" presStyleLbl="sibTrans2D1" presStyleIdx="6" presStyleCnt="8"/>
      <dgm:spPr/>
      <dgm:t>
        <a:bodyPr/>
        <a:lstStyle/>
        <a:p>
          <a:endParaRPr lang="en-US"/>
        </a:p>
      </dgm:t>
    </dgm:pt>
    <dgm:pt modelId="{4B408D8C-75B0-614F-9FCC-413B8E0B89B9}" type="pres">
      <dgm:prSet presAssocID="{74034B9D-5129-B84F-9412-EC4604AE66D8}" presName="node" presStyleLbl="node1" presStyleIdx="7" presStyleCnt="8" custScaleX="119802">
        <dgm:presLayoutVars>
          <dgm:bulletEnabled val="1"/>
        </dgm:presLayoutVars>
      </dgm:prSet>
      <dgm:spPr/>
      <dgm:t>
        <a:bodyPr/>
        <a:lstStyle/>
        <a:p>
          <a:endParaRPr lang="en-US"/>
        </a:p>
      </dgm:t>
    </dgm:pt>
    <dgm:pt modelId="{A70AD146-BEDF-D049-B93F-15519459908F}" type="pres">
      <dgm:prSet presAssocID="{53221A9E-9629-F345-988A-2823341CFC85}" presName="sibTrans" presStyleLbl="sibTrans2D1" presStyleIdx="7" presStyleCnt="8"/>
      <dgm:spPr/>
      <dgm:t>
        <a:bodyPr/>
        <a:lstStyle/>
        <a:p>
          <a:endParaRPr lang="en-US"/>
        </a:p>
      </dgm:t>
    </dgm:pt>
    <dgm:pt modelId="{DBB38EB8-BB13-E049-91AE-8B17A5C79140}" type="pres">
      <dgm:prSet presAssocID="{53221A9E-9629-F345-988A-2823341CFC85}" presName="connectorText" presStyleLbl="sibTrans2D1" presStyleIdx="7" presStyleCnt="8"/>
      <dgm:spPr/>
      <dgm:t>
        <a:bodyPr/>
        <a:lstStyle/>
        <a:p>
          <a:endParaRPr lang="en-US"/>
        </a:p>
      </dgm:t>
    </dgm:pt>
  </dgm:ptLst>
  <dgm:cxnLst>
    <dgm:cxn modelId="{274121F4-539A-2D43-99F1-0A75D1EB6674}" type="presOf" srcId="{B2896AF3-3A6A-004D-B6AE-87BE23502F91}" destId="{F25B8836-62CD-3941-BCE2-41A3DDBF5A93}" srcOrd="0" destOrd="0" presId="urn:microsoft.com/office/officeart/2005/8/layout/cycle2"/>
    <dgm:cxn modelId="{28131E1C-FA2D-FD4D-AF4E-D9B336C0CF05}" srcId="{3F340896-35E3-8C47-928A-29B7561C3BFB}" destId="{ACA955C3-36AE-4B46-837A-BACC1CD62BA1}" srcOrd="0" destOrd="0" parTransId="{5DE9E7C9-CE7F-8E4F-9692-85C0D0E48491}" sibTransId="{5AD91748-2EF7-744D-B7C9-D70AC0536A36}"/>
    <dgm:cxn modelId="{DB9F2121-B901-1C41-993E-A7BFF4E9B83C}" type="presOf" srcId="{A7D1BEAA-9673-664C-A2E2-191E3A2AE0C5}" destId="{D3F5DF6C-3432-E547-B618-745D85E98CC3}" srcOrd="0" destOrd="0" presId="urn:microsoft.com/office/officeart/2005/8/layout/cycle2"/>
    <dgm:cxn modelId="{4EC0ED7B-B03D-E240-961E-003162973335}" type="presOf" srcId="{E5B8FEC3-ABBE-5D41-99EE-B32D1D21C46B}" destId="{EACB3E29-463B-CB49-8763-5BCAED3E6137}" srcOrd="0" destOrd="0" presId="urn:microsoft.com/office/officeart/2005/8/layout/cycle2"/>
    <dgm:cxn modelId="{24A16CFA-1C9E-E240-A54C-6845BF928DD6}" type="presOf" srcId="{E5B8FEC3-ABBE-5D41-99EE-B32D1D21C46B}" destId="{C6C3A1D3-8831-3A46-BA77-06FA770C5CFF}" srcOrd="1" destOrd="0" presId="urn:microsoft.com/office/officeart/2005/8/layout/cycle2"/>
    <dgm:cxn modelId="{8F547F3D-3B88-9040-8D82-37A72AB487B4}" srcId="{3F340896-35E3-8C47-928A-29B7561C3BFB}" destId="{74034B9D-5129-B84F-9412-EC4604AE66D8}" srcOrd="7" destOrd="0" parTransId="{85B44928-BB6C-2A49-9E15-BE42C3DBE73D}" sibTransId="{53221A9E-9629-F345-988A-2823341CFC85}"/>
    <dgm:cxn modelId="{62690C62-7FD6-6A4B-B5A3-CFB41C2785BF}" type="presOf" srcId="{788358A4-363D-1147-8AFF-23E9E4BE0CDD}" destId="{6465C32C-407F-2B41-93AF-9EDE182E100B}" srcOrd="0" destOrd="0" presId="urn:microsoft.com/office/officeart/2005/8/layout/cycle2"/>
    <dgm:cxn modelId="{23902A03-18D2-1F47-B378-CDE3677EABE0}" srcId="{3F340896-35E3-8C47-928A-29B7561C3BFB}" destId="{A622508C-8AC0-3E45-9AE8-2D1F4EFEA424}" srcOrd="4" destOrd="0" parTransId="{B4BD4A42-5F31-A34E-A795-DFC348E14B48}" sibTransId="{E5B8FEC3-ABBE-5D41-99EE-B32D1D21C46B}"/>
    <dgm:cxn modelId="{F0591079-81A8-7847-8240-9C7BCAB655F5}" type="presOf" srcId="{345B5183-726E-884B-A3B4-731A77F63E94}" destId="{675E18E5-7168-F34C-A51F-308F938B233C}" srcOrd="0" destOrd="0" presId="urn:microsoft.com/office/officeart/2005/8/layout/cycle2"/>
    <dgm:cxn modelId="{8DF88D9E-A951-E249-B559-67203664A05C}" type="presOf" srcId="{D5BD30E0-4D45-F543-99D4-AAB604702133}" destId="{0FFA5435-A346-D948-8B5D-E8E3F9C5F17E}" srcOrd="1" destOrd="0" presId="urn:microsoft.com/office/officeart/2005/8/layout/cycle2"/>
    <dgm:cxn modelId="{56B92B9B-AA23-9F46-8F49-61EA4BDB5481}" type="presOf" srcId="{FDE1B95A-F3F8-DE4B-9A19-8920C991722F}" destId="{9295ABCC-4152-A849-AEB2-A53E85EF5252}" srcOrd="0" destOrd="0" presId="urn:microsoft.com/office/officeart/2005/8/layout/cycle2"/>
    <dgm:cxn modelId="{0099B97F-146A-6D40-BC4C-C4900FE11831}" type="presOf" srcId="{96997F91-35C5-3B4E-BD27-F9EE49D1EBA5}" destId="{D465F78D-C623-DE43-8161-FD1E292EE63A}" srcOrd="0" destOrd="0" presId="urn:microsoft.com/office/officeart/2005/8/layout/cycle2"/>
    <dgm:cxn modelId="{4F1CDC18-8072-C74A-ACD9-CCE39D748083}" type="presOf" srcId="{5AD91748-2EF7-744D-B7C9-D70AC0536A36}" destId="{81C9FA18-0992-524D-B2B6-C0078927C2A5}" srcOrd="1" destOrd="0" presId="urn:microsoft.com/office/officeart/2005/8/layout/cycle2"/>
    <dgm:cxn modelId="{95F40206-3E9A-1143-97CA-EE2327C67A50}" type="presOf" srcId="{0B374F75-7384-E349-AFD8-F0869082153D}" destId="{FB157DFB-2244-B646-8C2F-5095B3B4DC49}" srcOrd="0" destOrd="0" presId="urn:microsoft.com/office/officeart/2005/8/layout/cycle2"/>
    <dgm:cxn modelId="{7E540AC6-D51F-1348-8812-5F380AF41EC7}" type="presOf" srcId="{FDE1B95A-F3F8-DE4B-9A19-8920C991722F}" destId="{14263B65-4953-0347-A74D-7B670EEB407C}" srcOrd="1" destOrd="0" presId="urn:microsoft.com/office/officeart/2005/8/layout/cycle2"/>
    <dgm:cxn modelId="{ABFC3A3F-43BB-E045-9AB8-2841ADBE657C}" type="presOf" srcId="{74034B9D-5129-B84F-9412-EC4604AE66D8}" destId="{4B408D8C-75B0-614F-9FCC-413B8E0B89B9}" srcOrd="0" destOrd="0" presId="urn:microsoft.com/office/officeart/2005/8/layout/cycle2"/>
    <dgm:cxn modelId="{039621FF-42A9-454A-9A90-233F0FCC58E5}" srcId="{3F340896-35E3-8C47-928A-29B7561C3BFB}" destId="{788358A4-363D-1147-8AFF-23E9E4BE0CDD}" srcOrd="1" destOrd="0" parTransId="{4892035E-9E86-CC45-BA4C-CBB36B7B32AD}" sibTransId="{96997F91-35C5-3B4E-BD27-F9EE49D1EBA5}"/>
    <dgm:cxn modelId="{C4A7CD5A-24D9-244E-B5E8-AA2ADD80732F}" type="presOf" srcId="{ACA955C3-36AE-4B46-837A-BACC1CD62BA1}" destId="{F2F8035B-4EF3-5547-96A9-CA93FC6041A9}" srcOrd="0" destOrd="0" presId="urn:microsoft.com/office/officeart/2005/8/layout/cycle2"/>
    <dgm:cxn modelId="{3C088C68-5C9B-D74E-83ED-B2CD7E99024A}" type="presOf" srcId="{345B5183-726E-884B-A3B4-731A77F63E94}" destId="{EC846796-7334-0841-866F-E7001142C876}" srcOrd="1" destOrd="0" presId="urn:microsoft.com/office/officeart/2005/8/layout/cycle2"/>
    <dgm:cxn modelId="{52262191-920E-D843-8B65-1749154CF80C}" type="presOf" srcId="{14507524-485E-0C49-9FCD-B0727438E42B}" destId="{7200EE19-A025-A54B-9A34-0256A5BEBC15}" srcOrd="0" destOrd="0" presId="urn:microsoft.com/office/officeart/2005/8/layout/cycle2"/>
    <dgm:cxn modelId="{0F6BDD49-2239-DA4B-B6CC-7B4CFD9F872E}" type="presOf" srcId="{53221A9E-9629-F345-988A-2823341CFC85}" destId="{DBB38EB8-BB13-E049-91AE-8B17A5C79140}" srcOrd="1" destOrd="0" presId="urn:microsoft.com/office/officeart/2005/8/layout/cycle2"/>
    <dgm:cxn modelId="{E79CE26B-35AD-5F40-A3A2-B0E8DC0E57FF}" type="presOf" srcId="{A622508C-8AC0-3E45-9AE8-2D1F4EFEA424}" destId="{F0A81F9C-F478-B44D-87A2-B5DCC2F4DC16}" srcOrd="0" destOrd="0" presId="urn:microsoft.com/office/officeart/2005/8/layout/cycle2"/>
    <dgm:cxn modelId="{E1A68D6C-40D6-3545-A1AA-CD184BA9B39A}" srcId="{3F340896-35E3-8C47-928A-29B7561C3BFB}" destId="{A7D1BEAA-9673-664C-A2E2-191E3A2AE0C5}" srcOrd="5" destOrd="0" parTransId="{8D55D4A5-2167-A345-937D-959D68C5D27A}" sibTransId="{FDE1B95A-F3F8-DE4B-9A19-8920C991722F}"/>
    <dgm:cxn modelId="{5220F358-25CC-3E40-891B-C9A4D09DCBD0}" type="presOf" srcId="{96997F91-35C5-3B4E-BD27-F9EE49D1EBA5}" destId="{1DF3707A-C0DB-824C-AC6F-16BC12147758}" srcOrd="1" destOrd="0" presId="urn:microsoft.com/office/officeart/2005/8/layout/cycle2"/>
    <dgm:cxn modelId="{C824E3AB-E621-2142-9582-F4E4248BA2F5}" type="presOf" srcId="{86342764-B67F-C147-8B63-DC04731E3E2D}" destId="{6AAB43A9-2FFE-0741-82D8-9CD7B803BE01}" srcOrd="0" destOrd="0" presId="urn:microsoft.com/office/officeart/2005/8/layout/cycle2"/>
    <dgm:cxn modelId="{9737B714-F8AF-DE4E-9DDB-A87349BE28E0}" type="presOf" srcId="{53221A9E-9629-F345-988A-2823341CFC85}" destId="{A70AD146-BEDF-D049-B93F-15519459908F}" srcOrd="0" destOrd="0" presId="urn:microsoft.com/office/officeart/2005/8/layout/cycle2"/>
    <dgm:cxn modelId="{F8E969C5-97A3-814D-9D4E-D5175D19CC67}" type="presOf" srcId="{0B374F75-7384-E349-AFD8-F0869082153D}" destId="{E8A33647-8167-9A46-B3BF-22583D508E7C}" srcOrd="1" destOrd="0" presId="urn:microsoft.com/office/officeart/2005/8/layout/cycle2"/>
    <dgm:cxn modelId="{08D38EEF-94BA-EB44-AE3F-C008A820C842}" type="presOf" srcId="{D5BD30E0-4D45-F543-99D4-AAB604702133}" destId="{08C0B574-BD25-A542-876F-856E6D8DDC0E}" srcOrd="0" destOrd="0" presId="urn:microsoft.com/office/officeart/2005/8/layout/cycle2"/>
    <dgm:cxn modelId="{3F08837A-3A6C-8144-B5FD-9E7AAD530FB7}" srcId="{3F340896-35E3-8C47-928A-29B7561C3BFB}" destId="{14507524-485E-0C49-9FCD-B0727438E42B}" srcOrd="6" destOrd="0" parTransId="{6CC43399-1076-4F4F-BD9E-1AB6BE55D817}" sibTransId="{0B374F75-7384-E349-AFD8-F0869082153D}"/>
    <dgm:cxn modelId="{FA12A239-3D53-F24A-9138-9CE9D395F666}" srcId="{3F340896-35E3-8C47-928A-29B7561C3BFB}" destId="{B2896AF3-3A6A-004D-B6AE-87BE23502F91}" srcOrd="2" destOrd="0" parTransId="{458D4B74-EC4A-164D-9EE0-895821F3646F}" sibTransId="{D5BD30E0-4D45-F543-99D4-AAB604702133}"/>
    <dgm:cxn modelId="{459A4E3A-D759-F649-BD23-61A2F9917B50}" type="presOf" srcId="{5AD91748-2EF7-744D-B7C9-D70AC0536A36}" destId="{0AE8D3E0-6813-A544-9E28-E3858061852A}" srcOrd="0" destOrd="0" presId="urn:microsoft.com/office/officeart/2005/8/layout/cycle2"/>
    <dgm:cxn modelId="{1176CEEB-60FE-EA40-96B4-46DB7F41006D}" srcId="{3F340896-35E3-8C47-928A-29B7561C3BFB}" destId="{86342764-B67F-C147-8B63-DC04731E3E2D}" srcOrd="3" destOrd="0" parTransId="{4A797763-F2FE-5D4D-AFB7-654DEEBCBC43}" sibTransId="{345B5183-726E-884B-A3B4-731A77F63E94}"/>
    <dgm:cxn modelId="{F375858B-E87C-B74D-B0AD-79EB8AC175FA}" type="presOf" srcId="{3F340896-35E3-8C47-928A-29B7561C3BFB}" destId="{1203F9EE-AEAE-9B49-A9A5-1E4976AB3072}" srcOrd="0" destOrd="0" presId="urn:microsoft.com/office/officeart/2005/8/layout/cycle2"/>
    <dgm:cxn modelId="{19C4A86B-35F0-C240-B2A9-4D709D3067EE}" type="presParOf" srcId="{1203F9EE-AEAE-9B49-A9A5-1E4976AB3072}" destId="{F2F8035B-4EF3-5547-96A9-CA93FC6041A9}" srcOrd="0" destOrd="0" presId="urn:microsoft.com/office/officeart/2005/8/layout/cycle2"/>
    <dgm:cxn modelId="{7D2F38E4-7EF9-B948-A057-73191C222988}" type="presParOf" srcId="{1203F9EE-AEAE-9B49-A9A5-1E4976AB3072}" destId="{0AE8D3E0-6813-A544-9E28-E3858061852A}" srcOrd="1" destOrd="0" presId="urn:microsoft.com/office/officeart/2005/8/layout/cycle2"/>
    <dgm:cxn modelId="{FD7E96E1-8F5E-FC45-981B-BB5F6EFCDB1C}" type="presParOf" srcId="{0AE8D3E0-6813-A544-9E28-E3858061852A}" destId="{81C9FA18-0992-524D-B2B6-C0078927C2A5}" srcOrd="0" destOrd="0" presId="urn:microsoft.com/office/officeart/2005/8/layout/cycle2"/>
    <dgm:cxn modelId="{4636FDBC-E2AF-AF49-9AAF-C1973CBA0C30}" type="presParOf" srcId="{1203F9EE-AEAE-9B49-A9A5-1E4976AB3072}" destId="{6465C32C-407F-2B41-93AF-9EDE182E100B}" srcOrd="2" destOrd="0" presId="urn:microsoft.com/office/officeart/2005/8/layout/cycle2"/>
    <dgm:cxn modelId="{85C432F7-C713-5E4C-885A-C5BC2FE6DA10}" type="presParOf" srcId="{1203F9EE-AEAE-9B49-A9A5-1E4976AB3072}" destId="{D465F78D-C623-DE43-8161-FD1E292EE63A}" srcOrd="3" destOrd="0" presId="urn:microsoft.com/office/officeart/2005/8/layout/cycle2"/>
    <dgm:cxn modelId="{6D5B12B0-9C1C-CE49-B991-4459AFC2E565}" type="presParOf" srcId="{D465F78D-C623-DE43-8161-FD1E292EE63A}" destId="{1DF3707A-C0DB-824C-AC6F-16BC12147758}" srcOrd="0" destOrd="0" presId="urn:microsoft.com/office/officeart/2005/8/layout/cycle2"/>
    <dgm:cxn modelId="{BC290049-3782-AA48-9A88-EC4D5C77A9CB}" type="presParOf" srcId="{1203F9EE-AEAE-9B49-A9A5-1E4976AB3072}" destId="{F25B8836-62CD-3941-BCE2-41A3DDBF5A93}" srcOrd="4" destOrd="0" presId="urn:microsoft.com/office/officeart/2005/8/layout/cycle2"/>
    <dgm:cxn modelId="{134F10AA-823E-4E48-8744-FB54CF17911A}" type="presParOf" srcId="{1203F9EE-AEAE-9B49-A9A5-1E4976AB3072}" destId="{08C0B574-BD25-A542-876F-856E6D8DDC0E}" srcOrd="5" destOrd="0" presId="urn:microsoft.com/office/officeart/2005/8/layout/cycle2"/>
    <dgm:cxn modelId="{D8BE0A2C-B845-3248-BFFD-AF04D0F1660E}" type="presParOf" srcId="{08C0B574-BD25-A542-876F-856E6D8DDC0E}" destId="{0FFA5435-A346-D948-8B5D-E8E3F9C5F17E}" srcOrd="0" destOrd="0" presId="urn:microsoft.com/office/officeart/2005/8/layout/cycle2"/>
    <dgm:cxn modelId="{C88AC039-6887-E345-9C79-04F66F9AF425}" type="presParOf" srcId="{1203F9EE-AEAE-9B49-A9A5-1E4976AB3072}" destId="{6AAB43A9-2FFE-0741-82D8-9CD7B803BE01}" srcOrd="6" destOrd="0" presId="urn:microsoft.com/office/officeart/2005/8/layout/cycle2"/>
    <dgm:cxn modelId="{302D3546-8EDF-F54C-97C9-F15A0A0E26D8}" type="presParOf" srcId="{1203F9EE-AEAE-9B49-A9A5-1E4976AB3072}" destId="{675E18E5-7168-F34C-A51F-308F938B233C}" srcOrd="7" destOrd="0" presId="urn:microsoft.com/office/officeart/2005/8/layout/cycle2"/>
    <dgm:cxn modelId="{C6AF751B-A6D2-4443-8BCE-14BEF35A85A1}" type="presParOf" srcId="{675E18E5-7168-F34C-A51F-308F938B233C}" destId="{EC846796-7334-0841-866F-E7001142C876}" srcOrd="0" destOrd="0" presId="urn:microsoft.com/office/officeart/2005/8/layout/cycle2"/>
    <dgm:cxn modelId="{2C8F1304-E107-F34D-829F-10C5FDD9D32D}" type="presParOf" srcId="{1203F9EE-AEAE-9B49-A9A5-1E4976AB3072}" destId="{F0A81F9C-F478-B44D-87A2-B5DCC2F4DC16}" srcOrd="8" destOrd="0" presId="urn:microsoft.com/office/officeart/2005/8/layout/cycle2"/>
    <dgm:cxn modelId="{3A2C1594-311A-104A-98C6-109EC8F60853}" type="presParOf" srcId="{1203F9EE-AEAE-9B49-A9A5-1E4976AB3072}" destId="{EACB3E29-463B-CB49-8763-5BCAED3E6137}" srcOrd="9" destOrd="0" presId="urn:microsoft.com/office/officeart/2005/8/layout/cycle2"/>
    <dgm:cxn modelId="{E2B8B0BB-8B63-984F-A536-F7359329EAE8}" type="presParOf" srcId="{EACB3E29-463B-CB49-8763-5BCAED3E6137}" destId="{C6C3A1D3-8831-3A46-BA77-06FA770C5CFF}" srcOrd="0" destOrd="0" presId="urn:microsoft.com/office/officeart/2005/8/layout/cycle2"/>
    <dgm:cxn modelId="{420CC905-FB83-B044-9DF0-DFF1C5935429}" type="presParOf" srcId="{1203F9EE-AEAE-9B49-A9A5-1E4976AB3072}" destId="{D3F5DF6C-3432-E547-B618-745D85E98CC3}" srcOrd="10" destOrd="0" presId="urn:microsoft.com/office/officeart/2005/8/layout/cycle2"/>
    <dgm:cxn modelId="{A13C23E1-4B60-B344-A31C-5692C43972AC}" type="presParOf" srcId="{1203F9EE-AEAE-9B49-A9A5-1E4976AB3072}" destId="{9295ABCC-4152-A849-AEB2-A53E85EF5252}" srcOrd="11" destOrd="0" presId="urn:microsoft.com/office/officeart/2005/8/layout/cycle2"/>
    <dgm:cxn modelId="{1D4732BC-CB84-7C43-9CDF-C8C43C6A2C87}" type="presParOf" srcId="{9295ABCC-4152-A849-AEB2-A53E85EF5252}" destId="{14263B65-4953-0347-A74D-7B670EEB407C}" srcOrd="0" destOrd="0" presId="urn:microsoft.com/office/officeart/2005/8/layout/cycle2"/>
    <dgm:cxn modelId="{610146F4-1110-CE4B-9358-A6DF8898B4DF}" type="presParOf" srcId="{1203F9EE-AEAE-9B49-A9A5-1E4976AB3072}" destId="{7200EE19-A025-A54B-9A34-0256A5BEBC15}" srcOrd="12" destOrd="0" presId="urn:microsoft.com/office/officeart/2005/8/layout/cycle2"/>
    <dgm:cxn modelId="{EC6F0299-92C6-C84B-8F2E-F1BD03DCE364}" type="presParOf" srcId="{1203F9EE-AEAE-9B49-A9A5-1E4976AB3072}" destId="{FB157DFB-2244-B646-8C2F-5095B3B4DC49}" srcOrd="13" destOrd="0" presId="urn:microsoft.com/office/officeart/2005/8/layout/cycle2"/>
    <dgm:cxn modelId="{0C024648-E223-7446-B9DB-8FDFF34DFE6E}" type="presParOf" srcId="{FB157DFB-2244-B646-8C2F-5095B3B4DC49}" destId="{E8A33647-8167-9A46-B3BF-22583D508E7C}" srcOrd="0" destOrd="0" presId="urn:microsoft.com/office/officeart/2005/8/layout/cycle2"/>
    <dgm:cxn modelId="{FA57BCC1-069A-094F-979D-8CB08372A0CF}" type="presParOf" srcId="{1203F9EE-AEAE-9B49-A9A5-1E4976AB3072}" destId="{4B408D8C-75B0-614F-9FCC-413B8E0B89B9}" srcOrd="14" destOrd="0" presId="urn:microsoft.com/office/officeart/2005/8/layout/cycle2"/>
    <dgm:cxn modelId="{B4F58600-1C59-8D48-8BC6-39378490EFB9}" type="presParOf" srcId="{1203F9EE-AEAE-9B49-A9A5-1E4976AB3072}" destId="{A70AD146-BEDF-D049-B93F-15519459908F}" srcOrd="15" destOrd="0" presId="urn:microsoft.com/office/officeart/2005/8/layout/cycle2"/>
    <dgm:cxn modelId="{DC262DA6-48C0-AD48-A178-FD5B847D0EA8}" type="presParOf" srcId="{A70AD146-BEDF-D049-B93F-15519459908F}" destId="{DBB38EB8-BB13-E049-91AE-8B17A5C7914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EA3D79-87BC-9040-982E-498D446E48C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8FFD5018-EFAD-E641-83CA-3B680A349648}">
      <dgm:prSet/>
      <dgm:spPr/>
      <dgm:t>
        <a:bodyPr/>
        <a:lstStyle/>
        <a:p>
          <a:r>
            <a:rPr lang="en-US" b="1" dirty="0"/>
            <a:t>B</a:t>
          </a:r>
          <a:r>
            <a:rPr lang="en-US" dirty="0"/>
            <a:t>eliefs about diabetes (What caused your illness/problem?)</a:t>
          </a:r>
        </a:p>
      </dgm:t>
    </dgm:pt>
    <dgm:pt modelId="{1DC6F3B4-B1C4-7642-AF98-DCC9EADFFA19}" type="parTrans" cxnId="{1F922AF4-5D1C-274C-A705-50BCE1721987}">
      <dgm:prSet/>
      <dgm:spPr/>
      <dgm:t>
        <a:bodyPr/>
        <a:lstStyle/>
        <a:p>
          <a:endParaRPr lang="en-US"/>
        </a:p>
      </dgm:t>
    </dgm:pt>
    <dgm:pt modelId="{B62D4819-B1EF-5044-AE42-E67832F51CE8}" type="sibTrans" cxnId="{1F922AF4-5D1C-274C-A705-50BCE1721987}">
      <dgm:prSet/>
      <dgm:spPr/>
      <dgm:t>
        <a:bodyPr/>
        <a:lstStyle/>
        <a:p>
          <a:endParaRPr lang="en-US"/>
        </a:p>
      </dgm:t>
    </dgm:pt>
    <dgm:pt modelId="{76A0E7E4-B1AD-9346-8A73-737A61156EF2}">
      <dgm:prSet custT="1"/>
      <dgm:spPr/>
      <dgm:t>
        <a:bodyPr/>
        <a:lstStyle/>
        <a:p>
          <a:r>
            <a:rPr lang="en-US" sz="800" b="1" dirty="0"/>
            <a:t>E</a:t>
          </a:r>
          <a:r>
            <a:rPr lang="en-US" sz="800" dirty="0"/>
            <a:t>xplanation (Why did it happen at this time?)</a:t>
          </a:r>
        </a:p>
      </dgm:t>
    </dgm:pt>
    <dgm:pt modelId="{A8DF6F02-962F-5A4A-A47D-895C510A17F9}" type="parTrans" cxnId="{87F9200E-7B49-DE43-AF91-BB371962CCD2}">
      <dgm:prSet/>
      <dgm:spPr/>
      <dgm:t>
        <a:bodyPr/>
        <a:lstStyle/>
        <a:p>
          <a:endParaRPr lang="en-US"/>
        </a:p>
      </dgm:t>
    </dgm:pt>
    <dgm:pt modelId="{67B6BFA0-4C51-DD44-BC23-777EB2F948A8}" type="sibTrans" cxnId="{87F9200E-7B49-DE43-AF91-BB371962CCD2}">
      <dgm:prSet/>
      <dgm:spPr/>
      <dgm:t>
        <a:bodyPr/>
        <a:lstStyle/>
        <a:p>
          <a:endParaRPr lang="en-US"/>
        </a:p>
      </dgm:t>
    </dgm:pt>
    <dgm:pt modelId="{8D13AB85-50D2-A74A-A6E5-D6447065002F}">
      <dgm:prSet custT="1"/>
      <dgm:spPr/>
      <dgm:t>
        <a:bodyPr/>
        <a:lstStyle/>
        <a:p>
          <a:r>
            <a:rPr lang="en-US" sz="800" b="1"/>
            <a:t>L</a:t>
          </a:r>
          <a:r>
            <a:rPr lang="en-US" sz="800"/>
            <a:t>earn (Help me to understand your belief/opinion.)</a:t>
          </a:r>
        </a:p>
      </dgm:t>
    </dgm:pt>
    <dgm:pt modelId="{0B7934DC-54D1-304D-BEDC-1F47A5A9E825}" type="parTrans" cxnId="{8BE4EE55-F225-6C48-BD46-B368FB621EF6}">
      <dgm:prSet/>
      <dgm:spPr/>
      <dgm:t>
        <a:bodyPr/>
        <a:lstStyle/>
        <a:p>
          <a:endParaRPr lang="en-US"/>
        </a:p>
      </dgm:t>
    </dgm:pt>
    <dgm:pt modelId="{DA4BC16B-7B92-0842-A1FC-87A0FF065D37}" type="sibTrans" cxnId="{8BE4EE55-F225-6C48-BD46-B368FB621EF6}">
      <dgm:prSet/>
      <dgm:spPr/>
      <dgm:t>
        <a:bodyPr/>
        <a:lstStyle/>
        <a:p>
          <a:endParaRPr lang="en-US"/>
        </a:p>
      </dgm:t>
    </dgm:pt>
    <dgm:pt modelId="{CE17C78F-36D2-D54C-89E9-C2DE1C553998}">
      <dgm:prSet custT="1"/>
      <dgm:spPr/>
      <dgm:t>
        <a:bodyPr/>
        <a:lstStyle/>
        <a:p>
          <a:r>
            <a:rPr lang="en-US" sz="800" b="1" dirty="0"/>
            <a:t>I</a:t>
          </a:r>
          <a:r>
            <a:rPr lang="en-US" sz="800" dirty="0"/>
            <a:t>mpact (How is this illness/problem impacting your life?)</a:t>
          </a:r>
        </a:p>
      </dgm:t>
    </dgm:pt>
    <dgm:pt modelId="{F885FBCE-9BE2-9643-9892-9F4380C2142B}" type="parTrans" cxnId="{07578872-5DF6-9F4A-A770-93CEBD98390D}">
      <dgm:prSet/>
      <dgm:spPr/>
      <dgm:t>
        <a:bodyPr/>
        <a:lstStyle/>
        <a:p>
          <a:endParaRPr lang="en-US"/>
        </a:p>
      </dgm:t>
    </dgm:pt>
    <dgm:pt modelId="{143744B3-15AA-F24D-A9E1-A7CF8DFD9C54}" type="sibTrans" cxnId="{07578872-5DF6-9F4A-A770-93CEBD98390D}">
      <dgm:prSet/>
      <dgm:spPr/>
      <dgm:t>
        <a:bodyPr/>
        <a:lstStyle/>
        <a:p>
          <a:endParaRPr lang="en-US"/>
        </a:p>
      </dgm:t>
    </dgm:pt>
    <dgm:pt modelId="{BB14A87F-3CAB-D04E-8B5D-65894A8800E5}">
      <dgm:prSet custT="1"/>
      <dgm:spPr/>
      <dgm:t>
        <a:bodyPr/>
        <a:lstStyle/>
        <a:p>
          <a:r>
            <a:rPr lang="en-US" sz="800" b="1" dirty="0"/>
            <a:t>E</a:t>
          </a:r>
          <a:r>
            <a:rPr lang="en-US" sz="800" dirty="0"/>
            <a:t>mpathy (This must be very difficult for you.)</a:t>
          </a:r>
        </a:p>
      </dgm:t>
    </dgm:pt>
    <dgm:pt modelId="{57AFBFA8-63A4-124C-B7D3-DAEF287EAE04}" type="parTrans" cxnId="{E483779B-E96E-2741-88D6-6888EC60DAD8}">
      <dgm:prSet/>
      <dgm:spPr/>
      <dgm:t>
        <a:bodyPr/>
        <a:lstStyle/>
        <a:p>
          <a:endParaRPr lang="en-US"/>
        </a:p>
      </dgm:t>
    </dgm:pt>
    <dgm:pt modelId="{3439A705-8650-AB4F-86BC-18625CEA5D49}" type="sibTrans" cxnId="{E483779B-E96E-2741-88D6-6888EC60DAD8}">
      <dgm:prSet/>
      <dgm:spPr/>
      <dgm:t>
        <a:bodyPr/>
        <a:lstStyle/>
        <a:p>
          <a:endParaRPr lang="en-US"/>
        </a:p>
      </dgm:t>
    </dgm:pt>
    <dgm:pt modelId="{DA8B0566-CB51-C645-AD04-BC3D1BD7CB9D}">
      <dgm:prSet/>
      <dgm:spPr/>
      <dgm:t>
        <a:bodyPr/>
        <a:lstStyle/>
        <a:p>
          <a:r>
            <a:rPr lang="en-US" b="1" dirty="0"/>
            <a:t>F</a:t>
          </a:r>
          <a:r>
            <a:rPr lang="en-US" dirty="0"/>
            <a:t>eelings (How are you feeling about it?)</a:t>
          </a:r>
        </a:p>
      </dgm:t>
    </dgm:pt>
    <dgm:pt modelId="{C761E0D8-598A-8743-A21F-C9A2BBAE06B0}" type="parTrans" cxnId="{8C80954B-6269-054F-A7FE-107FC3CF859A}">
      <dgm:prSet/>
      <dgm:spPr/>
      <dgm:t>
        <a:bodyPr/>
        <a:lstStyle/>
        <a:p>
          <a:endParaRPr lang="en-US"/>
        </a:p>
      </dgm:t>
    </dgm:pt>
    <dgm:pt modelId="{86364B40-0ACA-6549-8AF1-6481347ECA86}" type="sibTrans" cxnId="{8C80954B-6269-054F-A7FE-107FC3CF859A}">
      <dgm:prSet/>
      <dgm:spPr/>
      <dgm:t>
        <a:bodyPr/>
        <a:lstStyle/>
        <a:p>
          <a:endParaRPr lang="en-US"/>
        </a:p>
      </dgm:t>
    </dgm:pt>
    <dgm:pt modelId="{598BF374-22C6-5E4B-91F6-94ACD48D6C82}" type="pres">
      <dgm:prSet presAssocID="{42EA3D79-87BC-9040-982E-498D446E48C0}" presName="cycle" presStyleCnt="0">
        <dgm:presLayoutVars>
          <dgm:dir/>
          <dgm:resizeHandles val="exact"/>
        </dgm:presLayoutVars>
      </dgm:prSet>
      <dgm:spPr/>
      <dgm:t>
        <a:bodyPr/>
        <a:lstStyle/>
        <a:p>
          <a:endParaRPr lang="en-US"/>
        </a:p>
      </dgm:t>
    </dgm:pt>
    <dgm:pt modelId="{5AA79789-525B-E64C-9959-26C95EE52F45}" type="pres">
      <dgm:prSet presAssocID="{8FFD5018-EFAD-E641-83CA-3B680A349648}" presName="node" presStyleLbl="node1" presStyleIdx="0" presStyleCnt="6" custScaleX="133729">
        <dgm:presLayoutVars>
          <dgm:bulletEnabled val="1"/>
        </dgm:presLayoutVars>
      </dgm:prSet>
      <dgm:spPr/>
      <dgm:t>
        <a:bodyPr/>
        <a:lstStyle/>
        <a:p>
          <a:endParaRPr lang="en-US"/>
        </a:p>
      </dgm:t>
    </dgm:pt>
    <dgm:pt modelId="{C6582630-CF42-C04A-AFF2-AA483624F61C}" type="pres">
      <dgm:prSet presAssocID="{B62D4819-B1EF-5044-AE42-E67832F51CE8}" presName="sibTrans" presStyleLbl="sibTrans2D1" presStyleIdx="0" presStyleCnt="6"/>
      <dgm:spPr/>
      <dgm:t>
        <a:bodyPr/>
        <a:lstStyle/>
        <a:p>
          <a:endParaRPr lang="en-US"/>
        </a:p>
      </dgm:t>
    </dgm:pt>
    <dgm:pt modelId="{B7A37A53-831C-EB4D-BB6D-706F73D6B061}" type="pres">
      <dgm:prSet presAssocID="{B62D4819-B1EF-5044-AE42-E67832F51CE8}" presName="connectorText" presStyleLbl="sibTrans2D1" presStyleIdx="0" presStyleCnt="6"/>
      <dgm:spPr/>
      <dgm:t>
        <a:bodyPr/>
        <a:lstStyle/>
        <a:p>
          <a:endParaRPr lang="en-US"/>
        </a:p>
      </dgm:t>
    </dgm:pt>
    <dgm:pt modelId="{53256491-0C57-BA49-8271-3A078704C912}" type="pres">
      <dgm:prSet presAssocID="{76A0E7E4-B1AD-9346-8A73-737A61156EF2}" presName="node" presStyleLbl="node1" presStyleIdx="1" presStyleCnt="6" custScaleX="119765">
        <dgm:presLayoutVars>
          <dgm:bulletEnabled val="1"/>
        </dgm:presLayoutVars>
      </dgm:prSet>
      <dgm:spPr/>
      <dgm:t>
        <a:bodyPr/>
        <a:lstStyle/>
        <a:p>
          <a:endParaRPr lang="en-US"/>
        </a:p>
      </dgm:t>
    </dgm:pt>
    <dgm:pt modelId="{7744ADFE-0851-AD4A-8DDC-2A5A4AEDFE42}" type="pres">
      <dgm:prSet presAssocID="{67B6BFA0-4C51-DD44-BC23-777EB2F948A8}" presName="sibTrans" presStyleLbl="sibTrans2D1" presStyleIdx="1" presStyleCnt="6"/>
      <dgm:spPr/>
      <dgm:t>
        <a:bodyPr/>
        <a:lstStyle/>
        <a:p>
          <a:endParaRPr lang="en-US"/>
        </a:p>
      </dgm:t>
    </dgm:pt>
    <dgm:pt modelId="{B07297C2-AE53-3F45-8EBC-F43FCF88F4ED}" type="pres">
      <dgm:prSet presAssocID="{67B6BFA0-4C51-DD44-BC23-777EB2F948A8}" presName="connectorText" presStyleLbl="sibTrans2D1" presStyleIdx="1" presStyleCnt="6"/>
      <dgm:spPr/>
      <dgm:t>
        <a:bodyPr/>
        <a:lstStyle/>
        <a:p>
          <a:endParaRPr lang="en-US"/>
        </a:p>
      </dgm:t>
    </dgm:pt>
    <dgm:pt modelId="{E1EF4BFB-534C-DC45-BFDD-F073CFC7E142}" type="pres">
      <dgm:prSet presAssocID="{8D13AB85-50D2-A74A-A6E5-D6447065002F}" presName="node" presStyleLbl="node1" presStyleIdx="2" presStyleCnt="6" custScaleX="147384">
        <dgm:presLayoutVars>
          <dgm:bulletEnabled val="1"/>
        </dgm:presLayoutVars>
      </dgm:prSet>
      <dgm:spPr/>
      <dgm:t>
        <a:bodyPr/>
        <a:lstStyle/>
        <a:p>
          <a:endParaRPr lang="en-US"/>
        </a:p>
      </dgm:t>
    </dgm:pt>
    <dgm:pt modelId="{287E8328-9CD0-8A42-81C8-AC92BF0EEF8C}" type="pres">
      <dgm:prSet presAssocID="{DA4BC16B-7B92-0842-A1FC-87A0FF065D37}" presName="sibTrans" presStyleLbl="sibTrans2D1" presStyleIdx="2" presStyleCnt="6"/>
      <dgm:spPr/>
      <dgm:t>
        <a:bodyPr/>
        <a:lstStyle/>
        <a:p>
          <a:endParaRPr lang="en-US"/>
        </a:p>
      </dgm:t>
    </dgm:pt>
    <dgm:pt modelId="{CEFD30C9-864F-3E48-9196-82289C1B83B2}" type="pres">
      <dgm:prSet presAssocID="{DA4BC16B-7B92-0842-A1FC-87A0FF065D37}" presName="connectorText" presStyleLbl="sibTrans2D1" presStyleIdx="2" presStyleCnt="6"/>
      <dgm:spPr/>
      <dgm:t>
        <a:bodyPr/>
        <a:lstStyle/>
        <a:p>
          <a:endParaRPr lang="en-US"/>
        </a:p>
      </dgm:t>
    </dgm:pt>
    <dgm:pt modelId="{652ED1EC-83A5-0F48-93EB-485DD48FFD22}" type="pres">
      <dgm:prSet presAssocID="{CE17C78F-36D2-D54C-89E9-C2DE1C553998}" presName="node" presStyleLbl="node1" presStyleIdx="3" presStyleCnt="6" custScaleX="123409">
        <dgm:presLayoutVars>
          <dgm:bulletEnabled val="1"/>
        </dgm:presLayoutVars>
      </dgm:prSet>
      <dgm:spPr/>
      <dgm:t>
        <a:bodyPr/>
        <a:lstStyle/>
        <a:p>
          <a:endParaRPr lang="en-US"/>
        </a:p>
      </dgm:t>
    </dgm:pt>
    <dgm:pt modelId="{D6D1438E-C42D-9F4B-853E-B0A28BE55DD9}" type="pres">
      <dgm:prSet presAssocID="{143744B3-15AA-F24D-A9E1-A7CF8DFD9C54}" presName="sibTrans" presStyleLbl="sibTrans2D1" presStyleIdx="3" presStyleCnt="6"/>
      <dgm:spPr/>
      <dgm:t>
        <a:bodyPr/>
        <a:lstStyle/>
        <a:p>
          <a:endParaRPr lang="en-US"/>
        </a:p>
      </dgm:t>
    </dgm:pt>
    <dgm:pt modelId="{7ECB56D7-38CF-8043-B595-7134EA62498D}" type="pres">
      <dgm:prSet presAssocID="{143744B3-15AA-F24D-A9E1-A7CF8DFD9C54}" presName="connectorText" presStyleLbl="sibTrans2D1" presStyleIdx="3" presStyleCnt="6"/>
      <dgm:spPr/>
      <dgm:t>
        <a:bodyPr/>
        <a:lstStyle/>
        <a:p>
          <a:endParaRPr lang="en-US"/>
        </a:p>
      </dgm:t>
    </dgm:pt>
    <dgm:pt modelId="{660220DC-0CB0-BD47-9C3F-EFB1DE932F90}" type="pres">
      <dgm:prSet presAssocID="{BB14A87F-3CAB-D04E-8B5D-65894A8800E5}" presName="node" presStyleLbl="node1" presStyleIdx="4" presStyleCnt="6" custScaleX="142909">
        <dgm:presLayoutVars>
          <dgm:bulletEnabled val="1"/>
        </dgm:presLayoutVars>
      </dgm:prSet>
      <dgm:spPr/>
      <dgm:t>
        <a:bodyPr/>
        <a:lstStyle/>
        <a:p>
          <a:endParaRPr lang="en-US"/>
        </a:p>
      </dgm:t>
    </dgm:pt>
    <dgm:pt modelId="{C21816EC-71AE-1C4C-9995-AF70F160A3BB}" type="pres">
      <dgm:prSet presAssocID="{3439A705-8650-AB4F-86BC-18625CEA5D49}" presName="sibTrans" presStyleLbl="sibTrans2D1" presStyleIdx="4" presStyleCnt="6"/>
      <dgm:spPr/>
      <dgm:t>
        <a:bodyPr/>
        <a:lstStyle/>
        <a:p>
          <a:endParaRPr lang="en-US"/>
        </a:p>
      </dgm:t>
    </dgm:pt>
    <dgm:pt modelId="{4048C032-4597-1141-B12A-B5A8D31CA658}" type="pres">
      <dgm:prSet presAssocID="{3439A705-8650-AB4F-86BC-18625CEA5D49}" presName="connectorText" presStyleLbl="sibTrans2D1" presStyleIdx="4" presStyleCnt="6"/>
      <dgm:spPr/>
      <dgm:t>
        <a:bodyPr/>
        <a:lstStyle/>
        <a:p>
          <a:endParaRPr lang="en-US"/>
        </a:p>
      </dgm:t>
    </dgm:pt>
    <dgm:pt modelId="{75725639-7655-6946-9B28-12358CB38264}" type="pres">
      <dgm:prSet presAssocID="{DA8B0566-CB51-C645-AD04-BC3D1BD7CB9D}" presName="node" presStyleLbl="node1" presStyleIdx="5" presStyleCnt="6" custScaleX="120912">
        <dgm:presLayoutVars>
          <dgm:bulletEnabled val="1"/>
        </dgm:presLayoutVars>
      </dgm:prSet>
      <dgm:spPr/>
      <dgm:t>
        <a:bodyPr/>
        <a:lstStyle/>
        <a:p>
          <a:endParaRPr lang="en-US"/>
        </a:p>
      </dgm:t>
    </dgm:pt>
    <dgm:pt modelId="{2E2D70E8-1E3A-9B4C-AD3A-F9FDEA23C84E}" type="pres">
      <dgm:prSet presAssocID="{86364B40-0ACA-6549-8AF1-6481347ECA86}" presName="sibTrans" presStyleLbl="sibTrans2D1" presStyleIdx="5" presStyleCnt="6"/>
      <dgm:spPr/>
      <dgm:t>
        <a:bodyPr/>
        <a:lstStyle/>
        <a:p>
          <a:endParaRPr lang="en-US"/>
        </a:p>
      </dgm:t>
    </dgm:pt>
    <dgm:pt modelId="{01B75444-6C21-2546-900F-C42612829D52}" type="pres">
      <dgm:prSet presAssocID="{86364B40-0ACA-6549-8AF1-6481347ECA86}" presName="connectorText" presStyleLbl="sibTrans2D1" presStyleIdx="5" presStyleCnt="6"/>
      <dgm:spPr/>
      <dgm:t>
        <a:bodyPr/>
        <a:lstStyle/>
        <a:p>
          <a:endParaRPr lang="en-US"/>
        </a:p>
      </dgm:t>
    </dgm:pt>
  </dgm:ptLst>
  <dgm:cxnLst>
    <dgm:cxn modelId="{E9C7763B-54C5-0B4F-A3E2-5BF9F81D26C2}" type="presOf" srcId="{143744B3-15AA-F24D-A9E1-A7CF8DFD9C54}" destId="{D6D1438E-C42D-9F4B-853E-B0A28BE55DD9}" srcOrd="0" destOrd="0" presId="urn:microsoft.com/office/officeart/2005/8/layout/cycle2"/>
    <dgm:cxn modelId="{E483779B-E96E-2741-88D6-6888EC60DAD8}" srcId="{42EA3D79-87BC-9040-982E-498D446E48C0}" destId="{BB14A87F-3CAB-D04E-8B5D-65894A8800E5}" srcOrd="4" destOrd="0" parTransId="{57AFBFA8-63A4-124C-B7D3-DAEF287EAE04}" sibTransId="{3439A705-8650-AB4F-86BC-18625CEA5D49}"/>
    <dgm:cxn modelId="{8C80954B-6269-054F-A7FE-107FC3CF859A}" srcId="{42EA3D79-87BC-9040-982E-498D446E48C0}" destId="{DA8B0566-CB51-C645-AD04-BC3D1BD7CB9D}" srcOrd="5" destOrd="0" parTransId="{C761E0D8-598A-8743-A21F-C9A2BBAE06B0}" sibTransId="{86364B40-0ACA-6549-8AF1-6481347ECA86}"/>
    <dgm:cxn modelId="{212620E2-9F47-5341-BE10-B97C0B13D24B}" type="presOf" srcId="{67B6BFA0-4C51-DD44-BC23-777EB2F948A8}" destId="{B07297C2-AE53-3F45-8EBC-F43FCF88F4ED}" srcOrd="1" destOrd="0" presId="urn:microsoft.com/office/officeart/2005/8/layout/cycle2"/>
    <dgm:cxn modelId="{5DF323C8-1F30-1A4E-8021-38037E7A6BC0}" type="presOf" srcId="{DA4BC16B-7B92-0842-A1FC-87A0FF065D37}" destId="{CEFD30C9-864F-3E48-9196-82289C1B83B2}" srcOrd="1" destOrd="0" presId="urn:microsoft.com/office/officeart/2005/8/layout/cycle2"/>
    <dgm:cxn modelId="{02336441-7CDE-A946-9614-7945DEF77FBA}" type="presOf" srcId="{DA8B0566-CB51-C645-AD04-BC3D1BD7CB9D}" destId="{75725639-7655-6946-9B28-12358CB38264}" srcOrd="0" destOrd="0" presId="urn:microsoft.com/office/officeart/2005/8/layout/cycle2"/>
    <dgm:cxn modelId="{868666F1-1D6C-5941-8D2D-2D051BD111F4}" type="presOf" srcId="{B62D4819-B1EF-5044-AE42-E67832F51CE8}" destId="{B7A37A53-831C-EB4D-BB6D-706F73D6B061}" srcOrd="1" destOrd="0" presId="urn:microsoft.com/office/officeart/2005/8/layout/cycle2"/>
    <dgm:cxn modelId="{85636941-B0E3-FA4B-9D56-B3B27524D608}" type="presOf" srcId="{67B6BFA0-4C51-DD44-BC23-777EB2F948A8}" destId="{7744ADFE-0851-AD4A-8DDC-2A5A4AEDFE42}" srcOrd="0" destOrd="0" presId="urn:microsoft.com/office/officeart/2005/8/layout/cycle2"/>
    <dgm:cxn modelId="{07578872-5DF6-9F4A-A770-93CEBD98390D}" srcId="{42EA3D79-87BC-9040-982E-498D446E48C0}" destId="{CE17C78F-36D2-D54C-89E9-C2DE1C553998}" srcOrd="3" destOrd="0" parTransId="{F885FBCE-9BE2-9643-9892-9F4380C2142B}" sibTransId="{143744B3-15AA-F24D-A9E1-A7CF8DFD9C54}"/>
    <dgm:cxn modelId="{28EB6AB6-49C5-984A-9327-611B65144CA0}" type="presOf" srcId="{86364B40-0ACA-6549-8AF1-6481347ECA86}" destId="{2E2D70E8-1E3A-9B4C-AD3A-F9FDEA23C84E}" srcOrd="0" destOrd="0" presId="urn:microsoft.com/office/officeart/2005/8/layout/cycle2"/>
    <dgm:cxn modelId="{1F922AF4-5D1C-274C-A705-50BCE1721987}" srcId="{42EA3D79-87BC-9040-982E-498D446E48C0}" destId="{8FFD5018-EFAD-E641-83CA-3B680A349648}" srcOrd="0" destOrd="0" parTransId="{1DC6F3B4-B1C4-7642-AF98-DCC9EADFFA19}" sibTransId="{B62D4819-B1EF-5044-AE42-E67832F51CE8}"/>
    <dgm:cxn modelId="{87F9200E-7B49-DE43-AF91-BB371962CCD2}" srcId="{42EA3D79-87BC-9040-982E-498D446E48C0}" destId="{76A0E7E4-B1AD-9346-8A73-737A61156EF2}" srcOrd="1" destOrd="0" parTransId="{A8DF6F02-962F-5A4A-A47D-895C510A17F9}" sibTransId="{67B6BFA0-4C51-DD44-BC23-777EB2F948A8}"/>
    <dgm:cxn modelId="{EA60B21C-ACE7-B046-8E5E-FB11808788FA}" type="presOf" srcId="{143744B3-15AA-F24D-A9E1-A7CF8DFD9C54}" destId="{7ECB56D7-38CF-8043-B595-7134EA62498D}" srcOrd="1" destOrd="0" presId="urn:microsoft.com/office/officeart/2005/8/layout/cycle2"/>
    <dgm:cxn modelId="{5FBB83FE-4969-524B-9384-7731FC1A614E}" type="presOf" srcId="{76A0E7E4-B1AD-9346-8A73-737A61156EF2}" destId="{53256491-0C57-BA49-8271-3A078704C912}" srcOrd="0" destOrd="0" presId="urn:microsoft.com/office/officeart/2005/8/layout/cycle2"/>
    <dgm:cxn modelId="{FDA6ED0F-3BDA-D240-A46E-B2556C47C2F0}" type="presOf" srcId="{8D13AB85-50D2-A74A-A6E5-D6447065002F}" destId="{E1EF4BFB-534C-DC45-BFDD-F073CFC7E142}" srcOrd="0" destOrd="0" presId="urn:microsoft.com/office/officeart/2005/8/layout/cycle2"/>
    <dgm:cxn modelId="{00D28502-0E16-AC4A-8D76-72C65A924555}" type="presOf" srcId="{42EA3D79-87BC-9040-982E-498D446E48C0}" destId="{598BF374-22C6-5E4B-91F6-94ACD48D6C82}" srcOrd="0" destOrd="0" presId="urn:microsoft.com/office/officeart/2005/8/layout/cycle2"/>
    <dgm:cxn modelId="{1DD31BFC-3C49-AF41-B227-75F43C1AF849}" type="presOf" srcId="{86364B40-0ACA-6549-8AF1-6481347ECA86}" destId="{01B75444-6C21-2546-900F-C42612829D52}" srcOrd="1" destOrd="0" presId="urn:microsoft.com/office/officeart/2005/8/layout/cycle2"/>
    <dgm:cxn modelId="{8BE4EE55-F225-6C48-BD46-B368FB621EF6}" srcId="{42EA3D79-87BC-9040-982E-498D446E48C0}" destId="{8D13AB85-50D2-A74A-A6E5-D6447065002F}" srcOrd="2" destOrd="0" parTransId="{0B7934DC-54D1-304D-BEDC-1F47A5A9E825}" sibTransId="{DA4BC16B-7B92-0842-A1FC-87A0FF065D37}"/>
    <dgm:cxn modelId="{2F722BE8-2B3B-5048-99CF-8CB7F89D0175}" type="presOf" srcId="{DA4BC16B-7B92-0842-A1FC-87A0FF065D37}" destId="{287E8328-9CD0-8A42-81C8-AC92BF0EEF8C}" srcOrd="0" destOrd="0" presId="urn:microsoft.com/office/officeart/2005/8/layout/cycle2"/>
    <dgm:cxn modelId="{0A969731-A634-2541-ADFC-162CBA8B806A}" type="presOf" srcId="{B62D4819-B1EF-5044-AE42-E67832F51CE8}" destId="{C6582630-CF42-C04A-AFF2-AA483624F61C}" srcOrd="0" destOrd="0" presId="urn:microsoft.com/office/officeart/2005/8/layout/cycle2"/>
    <dgm:cxn modelId="{A903693F-0583-2F4F-AE49-EA9F83898913}" type="presOf" srcId="{CE17C78F-36D2-D54C-89E9-C2DE1C553998}" destId="{652ED1EC-83A5-0F48-93EB-485DD48FFD22}" srcOrd="0" destOrd="0" presId="urn:microsoft.com/office/officeart/2005/8/layout/cycle2"/>
    <dgm:cxn modelId="{BFAB702E-04D0-E044-8A51-20ACBBD05D7C}" type="presOf" srcId="{3439A705-8650-AB4F-86BC-18625CEA5D49}" destId="{C21816EC-71AE-1C4C-9995-AF70F160A3BB}" srcOrd="0" destOrd="0" presId="urn:microsoft.com/office/officeart/2005/8/layout/cycle2"/>
    <dgm:cxn modelId="{78CD18B5-7520-E442-B62C-D28E5BBA01C3}" type="presOf" srcId="{8FFD5018-EFAD-E641-83CA-3B680A349648}" destId="{5AA79789-525B-E64C-9959-26C95EE52F45}" srcOrd="0" destOrd="0" presId="urn:microsoft.com/office/officeart/2005/8/layout/cycle2"/>
    <dgm:cxn modelId="{896F0292-83DA-4046-9ACE-388EC3C8A7A2}" type="presOf" srcId="{3439A705-8650-AB4F-86BC-18625CEA5D49}" destId="{4048C032-4597-1141-B12A-B5A8D31CA658}" srcOrd="1" destOrd="0" presId="urn:microsoft.com/office/officeart/2005/8/layout/cycle2"/>
    <dgm:cxn modelId="{36249668-5F8B-FB42-ACC6-DC076094D655}" type="presOf" srcId="{BB14A87F-3CAB-D04E-8B5D-65894A8800E5}" destId="{660220DC-0CB0-BD47-9C3F-EFB1DE932F90}" srcOrd="0" destOrd="0" presId="urn:microsoft.com/office/officeart/2005/8/layout/cycle2"/>
    <dgm:cxn modelId="{FC1E17F8-0A5E-C644-872E-648230816CBA}" type="presParOf" srcId="{598BF374-22C6-5E4B-91F6-94ACD48D6C82}" destId="{5AA79789-525B-E64C-9959-26C95EE52F45}" srcOrd="0" destOrd="0" presId="urn:microsoft.com/office/officeart/2005/8/layout/cycle2"/>
    <dgm:cxn modelId="{33845894-961A-C94B-AD38-B664C4567D54}" type="presParOf" srcId="{598BF374-22C6-5E4B-91F6-94ACD48D6C82}" destId="{C6582630-CF42-C04A-AFF2-AA483624F61C}" srcOrd="1" destOrd="0" presId="urn:microsoft.com/office/officeart/2005/8/layout/cycle2"/>
    <dgm:cxn modelId="{C71B943E-C7B9-184B-8AF1-2E75CCA532B0}" type="presParOf" srcId="{C6582630-CF42-C04A-AFF2-AA483624F61C}" destId="{B7A37A53-831C-EB4D-BB6D-706F73D6B061}" srcOrd="0" destOrd="0" presId="urn:microsoft.com/office/officeart/2005/8/layout/cycle2"/>
    <dgm:cxn modelId="{9C60C323-217A-E344-98E5-A8CD56AE4C53}" type="presParOf" srcId="{598BF374-22C6-5E4B-91F6-94ACD48D6C82}" destId="{53256491-0C57-BA49-8271-3A078704C912}" srcOrd="2" destOrd="0" presId="urn:microsoft.com/office/officeart/2005/8/layout/cycle2"/>
    <dgm:cxn modelId="{2D71041E-C761-1D45-A365-CC01702287FF}" type="presParOf" srcId="{598BF374-22C6-5E4B-91F6-94ACD48D6C82}" destId="{7744ADFE-0851-AD4A-8DDC-2A5A4AEDFE42}" srcOrd="3" destOrd="0" presId="urn:microsoft.com/office/officeart/2005/8/layout/cycle2"/>
    <dgm:cxn modelId="{7A091D5E-2E79-404C-9374-210F8C356D29}" type="presParOf" srcId="{7744ADFE-0851-AD4A-8DDC-2A5A4AEDFE42}" destId="{B07297C2-AE53-3F45-8EBC-F43FCF88F4ED}" srcOrd="0" destOrd="0" presId="urn:microsoft.com/office/officeart/2005/8/layout/cycle2"/>
    <dgm:cxn modelId="{3A83DE1C-4422-2042-9301-67E39A9ABF6A}" type="presParOf" srcId="{598BF374-22C6-5E4B-91F6-94ACD48D6C82}" destId="{E1EF4BFB-534C-DC45-BFDD-F073CFC7E142}" srcOrd="4" destOrd="0" presId="urn:microsoft.com/office/officeart/2005/8/layout/cycle2"/>
    <dgm:cxn modelId="{12E9653A-4395-2244-9B1F-90D75933C03B}" type="presParOf" srcId="{598BF374-22C6-5E4B-91F6-94ACD48D6C82}" destId="{287E8328-9CD0-8A42-81C8-AC92BF0EEF8C}" srcOrd="5" destOrd="0" presId="urn:microsoft.com/office/officeart/2005/8/layout/cycle2"/>
    <dgm:cxn modelId="{5B94AFB3-3114-C84E-9A0B-AC0454F3FEE3}" type="presParOf" srcId="{287E8328-9CD0-8A42-81C8-AC92BF0EEF8C}" destId="{CEFD30C9-864F-3E48-9196-82289C1B83B2}" srcOrd="0" destOrd="0" presId="urn:microsoft.com/office/officeart/2005/8/layout/cycle2"/>
    <dgm:cxn modelId="{71F7B33F-6AD9-7C46-B2A0-7D15FB09FEC7}" type="presParOf" srcId="{598BF374-22C6-5E4B-91F6-94ACD48D6C82}" destId="{652ED1EC-83A5-0F48-93EB-485DD48FFD22}" srcOrd="6" destOrd="0" presId="urn:microsoft.com/office/officeart/2005/8/layout/cycle2"/>
    <dgm:cxn modelId="{500BB9FB-8D40-F44B-A9D8-1D27EC8B6CEA}" type="presParOf" srcId="{598BF374-22C6-5E4B-91F6-94ACD48D6C82}" destId="{D6D1438E-C42D-9F4B-853E-B0A28BE55DD9}" srcOrd="7" destOrd="0" presId="urn:microsoft.com/office/officeart/2005/8/layout/cycle2"/>
    <dgm:cxn modelId="{F230ABB7-5A19-D947-8735-9E800D57D0FE}" type="presParOf" srcId="{D6D1438E-C42D-9F4B-853E-B0A28BE55DD9}" destId="{7ECB56D7-38CF-8043-B595-7134EA62498D}" srcOrd="0" destOrd="0" presId="urn:microsoft.com/office/officeart/2005/8/layout/cycle2"/>
    <dgm:cxn modelId="{3CAC5B79-FE0F-E949-9AF3-85DAF5ECDBC8}" type="presParOf" srcId="{598BF374-22C6-5E4B-91F6-94ACD48D6C82}" destId="{660220DC-0CB0-BD47-9C3F-EFB1DE932F90}" srcOrd="8" destOrd="0" presId="urn:microsoft.com/office/officeart/2005/8/layout/cycle2"/>
    <dgm:cxn modelId="{22390B44-AFFF-4745-B36A-A5C60E00111C}" type="presParOf" srcId="{598BF374-22C6-5E4B-91F6-94ACD48D6C82}" destId="{C21816EC-71AE-1C4C-9995-AF70F160A3BB}" srcOrd="9" destOrd="0" presId="urn:microsoft.com/office/officeart/2005/8/layout/cycle2"/>
    <dgm:cxn modelId="{E32DED0C-5E2A-744B-8C09-57E9E59E1FD6}" type="presParOf" srcId="{C21816EC-71AE-1C4C-9995-AF70F160A3BB}" destId="{4048C032-4597-1141-B12A-B5A8D31CA658}" srcOrd="0" destOrd="0" presId="urn:microsoft.com/office/officeart/2005/8/layout/cycle2"/>
    <dgm:cxn modelId="{459AB54E-D3C9-A641-BCF0-46C233677870}" type="presParOf" srcId="{598BF374-22C6-5E4B-91F6-94ACD48D6C82}" destId="{75725639-7655-6946-9B28-12358CB38264}" srcOrd="10" destOrd="0" presId="urn:microsoft.com/office/officeart/2005/8/layout/cycle2"/>
    <dgm:cxn modelId="{884F3DEF-5965-7A43-9327-E3BB68C93B17}" type="presParOf" srcId="{598BF374-22C6-5E4B-91F6-94ACD48D6C82}" destId="{2E2D70E8-1E3A-9B4C-AD3A-F9FDEA23C84E}" srcOrd="11" destOrd="0" presId="urn:microsoft.com/office/officeart/2005/8/layout/cycle2"/>
    <dgm:cxn modelId="{BA80A417-598B-7346-9244-52555A2AFC40}" type="presParOf" srcId="{2E2D70E8-1E3A-9B4C-AD3A-F9FDEA23C84E}" destId="{01B75444-6C21-2546-900F-C42612829D52}"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52674C5-5BF6-214F-AD73-14FE4183431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89E24D0-D07B-714D-AC01-5025C1D079D2}">
      <dgm:prSet/>
      <dgm:spPr/>
      <dgm:t>
        <a:bodyPr/>
        <a:lstStyle/>
        <a:p>
          <a:r>
            <a:rPr lang="en-US" b="1" dirty="0"/>
            <a:t>Eliciting patient information and negotiating </a:t>
          </a:r>
          <a:endParaRPr lang="en-US" dirty="0"/>
        </a:p>
      </dgm:t>
    </dgm:pt>
    <dgm:pt modelId="{B49AF3C7-7404-1948-95E1-ED61D0EEA628}" type="parTrans" cxnId="{D6322644-70D5-F54B-8724-B5730A43EB8F}">
      <dgm:prSet/>
      <dgm:spPr/>
      <dgm:t>
        <a:bodyPr/>
        <a:lstStyle/>
        <a:p>
          <a:endParaRPr lang="en-US"/>
        </a:p>
      </dgm:t>
    </dgm:pt>
    <dgm:pt modelId="{39153BD9-9987-4742-955E-4DC6C1CC3C10}" type="sibTrans" cxnId="{D6322644-70D5-F54B-8724-B5730A43EB8F}">
      <dgm:prSet/>
      <dgm:spPr/>
      <dgm:t>
        <a:bodyPr/>
        <a:lstStyle/>
        <a:p>
          <a:endParaRPr lang="en-US"/>
        </a:p>
      </dgm:t>
    </dgm:pt>
    <dgm:pt modelId="{F8B4D389-8CB0-A849-938E-4E00D47F0A06}">
      <dgm:prSet/>
      <dgm:spPr/>
      <dgm:t>
        <a:bodyPr/>
        <a:lstStyle/>
        <a:p>
          <a:r>
            <a:rPr lang="en-US" dirty="0"/>
            <a:t>Identify core cross-cultural issues</a:t>
          </a:r>
        </a:p>
      </dgm:t>
    </dgm:pt>
    <dgm:pt modelId="{70E54EED-4C06-1C4F-AB0E-444A445EB25E}" type="parTrans" cxnId="{96A465BA-1237-704E-ACF5-8AC578FFE900}">
      <dgm:prSet/>
      <dgm:spPr/>
      <dgm:t>
        <a:bodyPr/>
        <a:lstStyle/>
        <a:p>
          <a:endParaRPr lang="en-US"/>
        </a:p>
      </dgm:t>
    </dgm:pt>
    <dgm:pt modelId="{2772AEA5-E955-0949-865A-AC6A46A29178}" type="sibTrans" cxnId="{96A465BA-1237-704E-ACF5-8AC578FFE900}">
      <dgm:prSet/>
      <dgm:spPr/>
      <dgm:t>
        <a:bodyPr/>
        <a:lstStyle/>
        <a:p>
          <a:endParaRPr lang="en-US"/>
        </a:p>
      </dgm:t>
    </dgm:pt>
    <dgm:pt modelId="{CC0D9F42-7F82-FD4F-B55E-B2FF6BE06C28}">
      <dgm:prSet/>
      <dgm:spPr/>
      <dgm:t>
        <a:bodyPr/>
        <a:lstStyle/>
        <a:p>
          <a:r>
            <a:rPr lang="en-US"/>
            <a:t>Explore the meaning of the illness</a:t>
          </a:r>
        </a:p>
      </dgm:t>
    </dgm:pt>
    <dgm:pt modelId="{A6FAC79F-1462-724C-B29C-639C46B151D6}" type="parTrans" cxnId="{33F31B19-218A-7642-9329-CF3ADA416159}">
      <dgm:prSet/>
      <dgm:spPr/>
      <dgm:t>
        <a:bodyPr/>
        <a:lstStyle/>
        <a:p>
          <a:endParaRPr lang="en-US"/>
        </a:p>
      </dgm:t>
    </dgm:pt>
    <dgm:pt modelId="{0F48AEA2-5CB4-DE47-A937-F736434E6DC3}" type="sibTrans" cxnId="{33F31B19-218A-7642-9329-CF3ADA416159}">
      <dgm:prSet/>
      <dgm:spPr/>
      <dgm:t>
        <a:bodyPr/>
        <a:lstStyle/>
        <a:p>
          <a:endParaRPr lang="en-US"/>
        </a:p>
      </dgm:t>
    </dgm:pt>
    <dgm:pt modelId="{7967AAB3-FB98-1F4C-8C77-138AB3781C24}">
      <dgm:prSet/>
      <dgm:spPr/>
      <dgm:t>
        <a:bodyPr/>
        <a:lstStyle/>
        <a:p>
          <a:r>
            <a:rPr lang="en-US"/>
            <a:t>Determine the social context</a:t>
          </a:r>
        </a:p>
      </dgm:t>
    </dgm:pt>
    <dgm:pt modelId="{63A010FE-5B43-8A49-889F-10E956644428}" type="parTrans" cxnId="{2CB9FE98-3530-AD41-91D2-F2E5DA10CC17}">
      <dgm:prSet/>
      <dgm:spPr/>
      <dgm:t>
        <a:bodyPr/>
        <a:lstStyle/>
        <a:p>
          <a:endParaRPr lang="en-US"/>
        </a:p>
      </dgm:t>
    </dgm:pt>
    <dgm:pt modelId="{09EA7F32-BF18-3747-A61A-62BB6107D670}" type="sibTrans" cxnId="{2CB9FE98-3530-AD41-91D2-F2E5DA10CC17}">
      <dgm:prSet/>
      <dgm:spPr/>
      <dgm:t>
        <a:bodyPr/>
        <a:lstStyle/>
        <a:p>
          <a:endParaRPr lang="en-US"/>
        </a:p>
      </dgm:t>
    </dgm:pt>
    <dgm:pt modelId="{8EB68060-A7FA-8F42-9946-2C5A334627A0}">
      <dgm:prSet/>
      <dgm:spPr/>
      <dgm:t>
        <a:bodyPr/>
        <a:lstStyle/>
        <a:p>
          <a:r>
            <a:rPr lang="en-US" dirty="0"/>
            <a:t>Engage in negotiation</a:t>
          </a:r>
        </a:p>
      </dgm:t>
    </dgm:pt>
    <dgm:pt modelId="{73250481-1E4D-944E-BEA1-2902EA3FCE2C}" type="parTrans" cxnId="{D4D62790-B757-F44C-B83A-2E1C6CCBE0B3}">
      <dgm:prSet/>
      <dgm:spPr/>
      <dgm:t>
        <a:bodyPr/>
        <a:lstStyle/>
        <a:p>
          <a:endParaRPr lang="en-US"/>
        </a:p>
      </dgm:t>
    </dgm:pt>
    <dgm:pt modelId="{12DDEB7D-455E-5A49-8524-ED41C30214DC}" type="sibTrans" cxnId="{D4D62790-B757-F44C-B83A-2E1C6CCBE0B3}">
      <dgm:prSet/>
      <dgm:spPr/>
      <dgm:t>
        <a:bodyPr/>
        <a:lstStyle/>
        <a:p>
          <a:endParaRPr lang="en-US"/>
        </a:p>
      </dgm:t>
    </dgm:pt>
    <dgm:pt modelId="{59560D63-9F69-224E-8718-205315B3ECA6}" type="pres">
      <dgm:prSet presAssocID="{652674C5-5BF6-214F-AD73-14FE4183431E}" presName="diagram" presStyleCnt="0">
        <dgm:presLayoutVars>
          <dgm:chPref val="1"/>
          <dgm:dir/>
          <dgm:animOne val="branch"/>
          <dgm:animLvl val="lvl"/>
          <dgm:resizeHandles/>
        </dgm:presLayoutVars>
      </dgm:prSet>
      <dgm:spPr/>
      <dgm:t>
        <a:bodyPr/>
        <a:lstStyle/>
        <a:p>
          <a:endParaRPr lang="en-US"/>
        </a:p>
      </dgm:t>
    </dgm:pt>
    <dgm:pt modelId="{6D28E4F2-3B9B-D343-9AC1-A87DE90F6303}" type="pres">
      <dgm:prSet presAssocID="{289E24D0-D07B-714D-AC01-5025C1D079D2}" presName="root" presStyleCnt="0"/>
      <dgm:spPr/>
    </dgm:pt>
    <dgm:pt modelId="{07844720-72DA-D645-A091-593BBF48529A}" type="pres">
      <dgm:prSet presAssocID="{289E24D0-D07B-714D-AC01-5025C1D079D2}" presName="rootComposite" presStyleCnt="0"/>
      <dgm:spPr/>
    </dgm:pt>
    <dgm:pt modelId="{3E076170-3C39-144E-9661-0784D422A61C}" type="pres">
      <dgm:prSet presAssocID="{289E24D0-D07B-714D-AC01-5025C1D079D2}" presName="rootText" presStyleLbl="node1" presStyleIdx="0" presStyleCnt="1" custScaleX="141165" custScaleY="116767"/>
      <dgm:spPr/>
      <dgm:t>
        <a:bodyPr/>
        <a:lstStyle/>
        <a:p>
          <a:endParaRPr lang="en-US"/>
        </a:p>
      </dgm:t>
    </dgm:pt>
    <dgm:pt modelId="{A5B4DFBE-8D77-A94B-95EE-87658072CF06}" type="pres">
      <dgm:prSet presAssocID="{289E24D0-D07B-714D-AC01-5025C1D079D2}" presName="rootConnector" presStyleLbl="node1" presStyleIdx="0" presStyleCnt="1"/>
      <dgm:spPr/>
      <dgm:t>
        <a:bodyPr/>
        <a:lstStyle/>
        <a:p>
          <a:endParaRPr lang="en-US"/>
        </a:p>
      </dgm:t>
    </dgm:pt>
    <dgm:pt modelId="{39049879-92BA-1148-89D1-682512B42762}" type="pres">
      <dgm:prSet presAssocID="{289E24D0-D07B-714D-AC01-5025C1D079D2}" presName="childShape" presStyleCnt="0"/>
      <dgm:spPr/>
    </dgm:pt>
    <dgm:pt modelId="{59AF7FD3-7A31-5740-818A-EC8438E1D02A}" type="pres">
      <dgm:prSet presAssocID="{70E54EED-4C06-1C4F-AB0E-444A445EB25E}" presName="Name13" presStyleLbl="parChTrans1D2" presStyleIdx="0" presStyleCnt="4"/>
      <dgm:spPr/>
      <dgm:t>
        <a:bodyPr/>
        <a:lstStyle/>
        <a:p>
          <a:endParaRPr lang="en-US"/>
        </a:p>
      </dgm:t>
    </dgm:pt>
    <dgm:pt modelId="{CF7DF5BD-6B51-474C-9C48-8E786B7AB3AD}" type="pres">
      <dgm:prSet presAssocID="{F8B4D389-8CB0-A849-938E-4E00D47F0A06}" presName="childText" presStyleLbl="bgAcc1" presStyleIdx="0" presStyleCnt="4" custScaleX="141206">
        <dgm:presLayoutVars>
          <dgm:bulletEnabled val="1"/>
        </dgm:presLayoutVars>
      </dgm:prSet>
      <dgm:spPr/>
      <dgm:t>
        <a:bodyPr/>
        <a:lstStyle/>
        <a:p>
          <a:endParaRPr lang="en-US"/>
        </a:p>
      </dgm:t>
    </dgm:pt>
    <dgm:pt modelId="{89AC12A6-6D89-604C-91B0-041F28687EA3}" type="pres">
      <dgm:prSet presAssocID="{A6FAC79F-1462-724C-B29C-639C46B151D6}" presName="Name13" presStyleLbl="parChTrans1D2" presStyleIdx="1" presStyleCnt="4"/>
      <dgm:spPr/>
      <dgm:t>
        <a:bodyPr/>
        <a:lstStyle/>
        <a:p>
          <a:endParaRPr lang="en-US"/>
        </a:p>
      </dgm:t>
    </dgm:pt>
    <dgm:pt modelId="{0A45FEDA-9833-9E42-BDBF-9E1B11E76CA2}" type="pres">
      <dgm:prSet presAssocID="{CC0D9F42-7F82-FD4F-B55E-B2FF6BE06C28}" presName="childText" presStyleLbl="bgAcc1" presStyleIdx="1" presStyleCnt="4" custScaleX="138339">
        <dgm:presLayoutVars>
          <dgm:bulletEnabled val="1"/>
        </dgm:presLayoutVars>
      </dgm:prSet>
      <dgm:spPr/>
      <dgm:t>
        <a:bodyPr/>
        <a:lstStyle/>
        <a:p>
          <a:endParaRPr lang="en-US"/>
        </a:p>
      </dgm:t>
    </dgm:pt>
    <dgm:pt modelId="{8C764308-07E1-6741-85F1-044BFDA55143}" type="pres">
      <dgm:prSet presAssocID="{63A010FE-5B43-8A49-889F-10E956644428}" presName="Name13" presStyleLbl="parChTrans1D2" presStyleIdx="2" presStyleCnt="4"/>
      <dgm:spPr/>
      <dgm:t>
        <a:bodyPr/>
        <a:lstStyle/>
        <a:p>
          <a:endParaRPr lang="en-US"/>
        </a:p>
      </dgm:t>
    </dgm:pt>
    <dgm:pt modelId="{889EA7D5-864A-3441-8167-78865054C221}" type="pres">
      <dgm:prSet presAssocID="{7967AAB3-FB98-1F4C-8C77-138AB3781C24}" presName="childText" presStyleLbl="bgAcc1" presStyleIdx="2" presStyleCnt="4" custScaleX="138339">
        <dgm:presLayoutVars>
          <dgm:bulletEnabled val="1"/>
        </dgm:presLayoutVars>
      </dgm:prSet>
      <dgm:spPr/>
      <dgm:t>
        <a:bodyPr/>
        <a:lstStyle/>
        <a:p>
          <a:endParaRPr lang="en-US"/>
        </a:p>
      </dgm:t>
    </dgm:pt>
    <dgm:pt modelId="{C24C7F93-F8C2-F247-96DB-4FA773E2D69F}" type="pres">
      <dgm:prSet presAssocID="{73250481-1E4D-944E-BEA1-2902EA3FCE2C}" presName="Name13" presStyleLbl="parChTrans1D2" presStyleIdx="3" presStyleCnt="4"/>
      <dgm:spPr/>
      <dgm:t>
        <a:bodyPr/>
        <a:lstStyle/>
        <a:p>
          <a:endParaRPr lang="en-US"/>
        </a:p>
      </dgm:t>
    </dgm:pt>
    <dgm:pt modelId="{3B37CD41-7661-DD41-9D64-F39820A95D48}" type="pres">
      <dgm:prSet presAssocID="{8EB68060-A7FA-8F42-9946-2C5A334627A0}" presName="childText" presStyleLbl="bgAcc1" presStyleIdx="3" presStyleCnt="4" custScaleX="138339">
        <dgm:presLayoutVars>
          <dgm:bulletEnabled val="1"/>
        </dgm:presLayoutVars>
      </dgm:prSet>
      <dgm:spPr/>
      <dgm:t>
        <a:bodyPr/>
        <a:lstStyle/>
        <a:p>
          <a:endParaRPr lang="en-US"/>
        </a:p>
      </dgm:t>
    </dgm:pt>
  </dgm:ptLst>
  <dgm:cxnLst>
    <dgm:cxn modelId="{D4D62790-B757-F44C-B83A-2E1C6CCBE0B3}" srcId="{289E24D0-D07B-714D-AC01-5025C1D079D2}" destId="{8EB68060-A7FA-8F42-9946-2C5A334627A0}" srcOrd="3" destOrd="0" parTransId="{73250481-1E4D-944E-BEA1-2902EA3FCE2C}" sibTransId="{12DDEB7D-455E-5A49-8524-ED41C30214DC}"/>
    <dgm:cxn modelId="{A962C08F-7421-974D-920D-1F2BD8048C6E}" type="presOf" srcId="{CC0D9F42-7F82-FD4F-B55E-B2FF6BE06C28}" destId="{0A45FEDA-9833-9E42-BDBF-9E1B11E76CA2}" srcOrd="0" destOrd="0" presId="urn:microsoft.com/office/officeart/2005/8/layout/hierarchy3"/>
    <dgm:cxn modelId="{C986B971-D14D-414F-910D-98C6CAC5F17C}" type="presOf" srcId="{73250481-1E4D-944E-BEA1-2902EA3FCE2C}" destId="{C24C7F93-F8C2-F247-96DB-4FA773E2D69F}" srcOrd="0" destOrd="0" presId="urn:microsoft.com/office/officeart/2005/8/layout/hierarchy3"/>
    <dgm:cxn modelId="{8BC00ECD-4239-2941-BE51-653B26B3EDCB}" type="presOf" srcId="{8EB68060-A7FA-8F42-9946-2C5A334627A0}" destId="{3B37CD41-7661-DD41-9D64-F39820A95D48}" srcOrd="0" destOrd="0" presId="urn:microsoft.com/office/officeart/2005/8/layout/hierarchy3"/>
    <dgm:cxn modelId="{5B17C3DC-41FB-5A42-9000-D0D8E064B818}" type="presOf" srcId="{289E24D0-D07B-714D-AC01-5025C1D079D2}" destId="{3E076170-3C39-144E-9661-0784D422A61C}" srcOrd="0" destOrd="0" presId="urn:microsoft.com/office/officeart/2005/8/layout/hierarchy3"/>
    <dgm:cxn modelId="{33F31B19-218A-7642-9329-CF3ADA416159}" srcId="{289E24D0-D07B-714D-AC01-5025C1D079D2}" destId="{CC0D9F42-7F82-FD4F-B55E-B2FF6BE06C28}" srcOrd="1" destOrd="0" parTransId="{A6FAC79F-1462-724C-B29C-639C46B151D6}" sibTransId="{0F48AEA2-5CB4-DE47-A937-F736434E6DC3}"/>
    <dgm:cxn modelId="{0E9C7EBE-97ED-CC4D-8C4A-9064B51D3DB8}" type="presOf" srcId="{652674C5-5BF6-214F-AD73-14FE4183431E}" destId="{59560D63-9F69-224E-8718-205315B3ECA6}" srcOrd="0" destOrd="0" presId="urn:microsoft.com/office/officeart/2005/8/layout/hierarchy3"/>
    <dgm:cxn modelId="{D6322644-70D5-F54B-8724-B5730A43EB8F}" srcId="{652674C5-5BF6-214F-AD73-14FE4183431E}" destId="{289E24D0-D07B-714D-AC01-5025C1D079D2}" srcOrd="0" destOrd="0" parTransId="{B49AF3C7-7404-1948-95E1-ED61D0EEA628}" sibTransId="{39153BD9-9987-4742-955E-4DC6C1CC3C10}"/>
    <dgm:cxn modelId="{10FEEAD3-512A-794A-AE14-5B2FDEB647F3}" type="presOf" srcId="{A6FAC79F-1462-724C-B29C-639C46B151D6}" destId="{89AC12A6-6D89-604C-91B0-041F28687EA3}" srcOrd="0" destOrd="0" presId="urn:microsoft.com/office/officeart/2005/8/layout/hierarchy3"/>
    <dgm:cxn modelId="{D2B490CC-1CBA-4848-84C1-F3D8930314CB}" type="presOf" srcId="{F8B4D389-8CB0-A849-938E-4E00D47F0A06}" destId="{CF7DF5BD-6B51-474C-9C48-8E786B7AB3AD}" srcOrd="0" destOrd="0" presId="urn:microsoft.com/office/officeart/2005/8/layout/hierarchy3"/>
    <dgm:cxn modelId="{2CB9FE98-3530-AD41-91D2-F2E5DA10CC17}" srcId="{289E24D0-D07B-714D-AC01-5025C1D079D2}" destId="{7967AAB3-FB98-1F4C-8C77-138AB3781C24}" srcOrd="2" destOrd="0" parTransId="{63A010FE-5B43-8A49-889F-10E956644428}" sibTransId="{09EA7F32-BF18-3747-A61A-62BB6107D670}"/>
    <dgm:cxn modelId="{3331243C-266B-B64A-996E-23B5FFD89E3E}" type="presOf" srcId="{289E24D0-D07B-714D-AC01-5025C1D079D2}" destId="{A5B4DFBE-8D77-A94B-95EE-87658072CF06}" srcOrd="1" destOrd="0" presId="urn:microsoft.com/office/officeart/2005/8/layout/hierarchy3"/>
    <dgm:cxn modelId="{D1ABDCAD-6287-A94B-8FE0-ECB76848078C}" type="presOf" srcId="{63A010FE-5B43-8A49-889F-10E956644428}" destId="{8C764308-07E1-6741-85F1-044BFDA55143}" srcOrd="0" destOrd="0" presId="urn:microsoft.com/office/officeart/2005/8/layout/hierarchy3"/>
    <dgm:cxn modelId="{D915227A-B8FA-F64D-8357-7C39176EB93F}" type="presOf" srcId="{70E54EED-4C06-1C4F-AB0E-444A445EB25E}" destId="{59AF7FD3-7A31-5740-818A-EC8438E1D02A}" srcOrd="0" destOrd="0" presId="urn:microsoft.com/office/officeart/2005/8/layout/hierarchy3"/>
    <dgm:cxn modelId="{76BA6534-BF25-CA44-9B3C-671A2F858BDE}" type="presOf" srcId="{7967AAB3-FB98-1F4C-8C77-138AB3781C24}" destId="{889EA7D5-864A-3441-8167-78865054C221}" srcOrd="0" destOrd="0" presId="urn:microsoft.com/office/officeart/2005/8/layout/hierarchy3"/>
    <dgm:cxn modelId="{96A465BA-1237-704E-ACF5-8AC578FFE900}" srcId="{289E24D0-D07B-714D-AC01-5025C1D079D2}" destId="{F8B4D389-8CB0-A849-938E-4E00D47F0A06}" srcOrd="0" destOrd="0" parTransId="{70E54EED-4C06-1C4F-AB0E-444A445EB25E}" sibTransId="{2772AEA5-E955-0949-865A-AC6A46A29178}"/>
    <dgm:cxn modelId="{E50471FB-F4C8-5041-A869-100C1B9FE4B9}" type="presParOf" srcId="{59560D63-9F69-224E-8718-205315B3ECA6}" destId="{6D28E4F2-3B9B-D343-9AC1-A87DE90F6303}" srcOrd="0" destOrd="0" presId="urn:microsoft.com/office/officeart/2005/8/layout/hierarchy3"/>
    <dgm:cxn modelId="{9F0964E6-3787-AD4C-AB86-CDA616313F6E}" type="presParOf" srcId="{6D28E4F2-3B9B-D343-9AC1-A87DE90F6303}" destId="{07844720-72DA-D645-A091-593BBF48529A}" srcOrd="0" destOrd="0" presId="urn:microsoft.com/office/officeart/2005/8/layout/hierarchy3"/>
    <dgm:cxn modelId="{61ADFD99-AEB1-0943-9793-43731F1106D9}" type="presParOf" srcId="{07844720-72DA-D645-A091-593BBF48529A}" destId="{3E076170-3C39-144E-9661-0784D422A61C}" srcOrd="0" destOrd="0" presId="urn:microsoft.com/office/officeart/2005/8/layout/hierarchy3"/>
    <dgm:cxn modelId="{0BCF47FB-20EB-4B4C-BE53-D4EB15C8889B}" type="presParOf" srcId="{07844720-72DA-D645-A091-593BBF48529A}" destId="{A5B4DFBE-8D77-A94B-95EE-87658072CF06}" srcOrd="1" destOrd="0" presId="urn:microsoft.com/office/officeart/2005/8/layout/hierarchy3"/>
    <dgm:cxn modelId="{88F6AA64-8F8D-174F-B581-1168E42C1A3B}" type="presParOf" srcId="{6D28E4F2-3B9B-D343-9AC1-A87DE90F6303}" destId="{39049879-92BA-1148-89D1-682512B42762}" srcOrd="1" destOrd="0" presId="urn:microsoft.com/office/officeart/2005/8/layout/hierarchy3"/>
    <dgm:cxn modelId="{F050E335-ADEC-3A41-96EE-AF1FB57BC2D1}" type="presParOf" srcId="{39049879-92BA-1148-89D1-682512B42762}" destId="{59AF7FD3-7A31-5740-818A-EC8438E1D02A}" srcOrd="0" destOrd="0" presId="urn:microsoft.com/office/officeart/2005/8/layout/hierarchy3"/>
    <dgm:cxn modelId="{6C369054-BDA2-D142-931A-1EA564B6AFEA}" type="presParOf" srcId="{39049879-92BA-1148-89D1-682512B42762}" destId="{CF7DF5BD-6B51-474C-9C48-8E786B7AB3AD}" srcOrd="1" destOrd="0" presId="urn:microsoft.com/office/officeart/2005/8/layout/hierarchy3"/>
    <dgm:cxn modelId="{7B75E6A5-6090-134D-9120-D2A5A8AF508B}" type="presParOf" srcId="{39049879-92BA-1148-89D1-682512B42762}" destId="{89AC12A6-6D89-604C-91B0-041F28687EA3}" srcOrd="2" destOrd="0" presId="urn:microsoft.com/office/officeart/2005/8/layout/hierarchy3"/>
    <dgm:cxn modelId="{077E8DBD-5E95-F24D-9365-F259BDA230F5}" type="presParOf" srcId="{39049879-92BA-1148-89D1-682512B42762}" destId="{0A45FEDA-9833-9E42-BDBF-9E1B11E76CA2}" srcOrd="3" destOrd="0" presId="urn:microsoft.com/office/officeart/2005/8/layout/hierarchy3"/>
    <dgm:cxn modelId="{0F2FD720-1037-5B47-9F76-6097BE786C3B}" type="presParOf" srcId="{39049879-92BA-1148-89D1-682512B42762}" destId="{8C764308-07E1-6741-85F1-044BFDA55143}" srcOrd="4" destOrd="0" presId="urn:microsoft.com/office/officeart/2005/8/layout/hierarchy3"/>
    <dgm:cxn modelId="{32709A84-F564-9D44-BF12-092BB0D4E321}" type="presParOf" srcId="{39049879-92BA-1148-89D1-682512B42762}" destId="{889EA7D5-864A-3441-8167-78865054C221}" srcOrd="5" destOrd="0" presId="urn:microsoft.com/office/officeart/2005/8/layout/hierarchy3"/>
    <dgm:cxn modelId="{26EA540E-1D18-DF45-951C-2C5FE6172B70}" type="presParOf" srcId="{39049879-92BA-1148-89D1-682512B42762}" destId="{C24C7F93-F8C2-F247-96DB-4FA773E2D69F}" srcOrd="6" destOrd="0" presId="urn:microsoft.com/office/officeart/2005/8/layout/hierarchy3"/>
    <dgm:cxn modelId="{DD35ABED-8F28-A646-8392-5F1E35052A2A}" type="presParOf" srcId="{39049879-92BA-1148-89D1-682512B42762}" destId="{3B37CD41-7661-DD41-9D64-F39820A95D48}"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D25F7B-ADF6-A24B-82D9-64064961BF5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4CAE78E7-B5B6-5144-9F8B-D3A1E3914DDE}">
      <dgm:prSet custT="1"/>
      <dgm:spPr/>
      <dgm:t>
        <a:bodyPr/>
        <a:lstStyle/>
        <a:p>
          <a:r>
            <a:rPr lang="en-US" sz="1200" b="1"/>
            <a:t>LEARN </a:t>
          </a:r>
          <a:endParaRPr lang="en-US" sz="1200"/>
        </a:p>
      </dgm:t>
    </dgm:pt>
    <dgm:pt modelId="{6DC9910C-83AB-4B45-A8AD-781CC51E4CE2}" type="parTrans" cxnId="{F6A470DE-CB56-A048-B59C-12C4FACDD62B}">
      <dgm:prSet/>
      <dgm:spPr/>
      <dgm:t>
        <a:bodyPr/>
        <a:lstStyle/>
        <a:p>
          <a:endParaRPr lang="en-US" sz="1200"/>
        </a:p>
      </dgm:t>
    </dgm:pt>
    <dgm:pt modelId="{FA440A34-5DBF-D24A-9C75-D6386C26F20B}" type="sibTrans" cxnId="{F6A470DE-CB56-A048-B59C-12C4FACDD62B}">
      <dgm:prSet/>
      <dgm:spPr/>
      <dgm:t>
        <a:bodyPr/>
        <a:lstStyle/>
        <a:p>
          <a:endParaRPr lang="en-US" sz="1200"/>
        </a:p>
      </dgm:t>
    </dgm:pt>
    <dgm:pt modelId="{955289A9-BCF1-4247-B208-1AF1CAB9F83C}">
      <dgm:prSet custT="1"/>
      <dgm:spPr/>
      <dgm:t>
        <a:bodyPr/>
        <a:lstStyle/>
        <a:p>
          <a:r>
            <a:rPr lang="en-US" sz="1200" b="1" dirty="0"/>
            <a:t>L</a:t>
          </a:r>
          <a:r>
            <a:rPr lang="en-US" sz="1200" dirty="0"/>
            <a:t>isten with sympathy and understanding to the patient's perception of the problem</a:t>
          </a:r>
        </a:p>
      </dgm:t>
    </dgm:pt>
    <dgm:pt modelId="{2C205F25-8D60-8C49-BABB-B3654E98CF79}" type="parTrans" cxnId="{B10881AD-D2D7-6941-9813-3E18827C86E0}">
      <dgm:prSet/>
      <dgm:spPr/>
      <dgm:t>
        <a:bodyPr/>
        <a:lstStyle/>
        <a:p>
          <a:endParaRPr lang="en-US" sz="1200"/>
        </a:p>
      </dgm:t>
    </dgm:pt>
    <dgm:pt modelId="{7159371C-40A4-CE4A-8A6E-3FC3B1B667D3}" type="sibTrans" cxnId="{B10881AD-D2D7-6941-9813-3E18827C86E0}">
      <dgm:prSet/>
      <dgm:spPr/>
      <dgm:t>
        <a:bodyPr/>
        <a:lstStyle/>
        <a:p>
          <a:endParaRPr lang="en-US" sz="1200"/>
        </a:p>
      </dgm:t>
    </dgm:pt>
    <dgm:pt modelId="{D39FB40E-ABDA-0145-B808-207E92AEA47D}">
      <dgm:prSet custT="1"/>
      <dgm:spPr/>
      <dgm:t>
        <a:bodyPr/>
        <a:lstStyle/>
        <a:p>
          <a:r>
            <a:rPr lang="en-US" sz="1200" b="1"/>
            <a:t>E</a:t>
          </a:r>
          <a:r>
            <a:rPr lang="en-US" sz="1200"/>
            <a:t>xplain your perceptions of the problem</a:t>
          </a:r>
        </a:p>
      </dgm:t>
    </dgm:pt>
    <dgm:pt modelId="{8B2CCB60-62F8-034A-9D95-AE7A8937E2BC}" type="parTrans" cxnId="{25632527-BCFA-8B4A-A425-78494DF526B8}">
      <dgm:prSet/>
      <dgm:spPr/>
      <dgm:t>
        <a:bodyPr/>
        <a:lstStyle/>
        <a:p>
          <a:endParaRPr lang="en-US" sz="1200"/>
        </a:p>
      </dgm:t>
    </dgm:pt>
    <dgm:pt modelId="{A485B940-881B-CB43-A894-2F48EC81CF93}" type="sibTrans" cxnId="{25632527-BCFA-8B4A-A425-78494DF526B8}">
      <dgm:prSet/>
      <dgm:spPr/>
      <dgm:t>
        <a:bodyPr/>
        <a:lstStyle/>
        <a:p>
          <a:endParaRPr lang="en-US" sz="1200"/>
        </a:p>
      </dgm:t>
    </dgm:pt>
    <dgm:pt modelId="{D88E8BBB-2A0A-6748-AADC-8D4384499F0E}">
      <dgm:prSet custT="1"/>
      <dgm:spPr/>
      <dgm:t>
        <a:bodyPr/>
        <a:lstStyle/>
        <a:p>
          <a:r>
            <a:rPr lang="en-US" sz="1200" b="1" dirty="0"/>
            <a:t>A</a:t>
          </a:r>
          <a:r>
            <a:rPr lang="en-US" sz="1200" dirty="0"/>
            <a:t>cknowledge and discuss the differences and similarities</a:t>
          </a:r>
        </a:p>
      </dgm:t>
    </dgm:pt>
    <dgm:pt modelId="{D23D92E8-F68D-9845-A9A1-D304CBC78DC5}" type="parTrans" cxnId="{CF860D21-6FFE-624F-8ECA-FF5566ED91E8}">
      <dgm:prSet/>
      <dgm:spPr/>
      <dgm:t>
        <a:bodyPr/>
        <a:lstStyle/>
        <a:p>
          <a:endParaRPr lang="en-US" sz="1200"/>
        </a:p>
      </dgm:t>
    </dgm:pt>
    <dgm:pt modelId="{4279493D-AA98-9349-9364-E456D0F98986}" type="sibTrans" cxnId="{CF860D21-6FFE-624F-8ECA-FF5566ED91E8}">
      <dgm:prSet/>
      <dgm:spPr/>
      <dgm:t>
        <a:bodyPr/>
        <a:lstStyle/>
        <a:p>
          <a:endParaRPr lang="en-US" sz="1200"/>
        </a:p>
      </dgm:t>
    </dgm:pt>
    <dgm:pt modelId="{4498DA96-CA62-7C4E-9B14-CB9EEE60F387}">
      <dgm:prSet custT="1"/>
      <dgm:spPr/>
      <dgm:t>
        <a:bodyPr/>
        <a:lstStyle/>
        <a:p>
          <a:r>
            <a:rPr lang="en-US" sz="1200" b="1" dirty="0"/>
            <a:t>R</a:t>
          </a:r>
          <a:r>
            <a:rPr lang="en-US" sz="1200" dirty="0"/>
            <a:t>ecommend treatment</a:t>
          </a:r>
        </a:p>
      </dgm:t>
    </dgm:pt>
    <dgm:pt modelId="{BC8DCD23-3149-CD4F-ABA6-8FF6CA3ED379}" type="parTrans" cxnId="{23C4D46F-D042-FA4D-BE18-9F089540510F}">
      <dgm:prSet/>
      <dgm:spPr/>
      <dgm:t>
        <a:bodyPr/>
        <a:lstStyle/>
        <a:p>
          <a:endParaRPr lang="en-US" sz="1200"/>
        </a:p>
      </dgm:t>
    </dgm:pt>
    <dgm:pt modelId="{D946E0EC-D783-6B4D-B261-957625CB5C78}" type="sibTrans" cxnId="{23C4D46F-D042-FA4D-BE18-9F089540510F}">
      <dgm:prSet/>
      <dgm:spPr/>
      <dgm:t>
        <a:bodyPr/>
        <a:lstStyle/>
        <a:p>
          <a:endParaRPr lang="en-US" sz="1200"/>
        </a:p>
      </dgm:t>
    </dgm:pt>
    <dgm:pt modelId="{FE7F6C9F-09D0-9147-BB4E-1D29C2640BE4}">
      <dgm:prSet custT="1"/>
      <dgm:spPr/>
      <dgm:t>
        <a:bodyPr/>
        <a:lstStyle/>
        <a:p>
          <a:r>
            <a:rPr lang="en-US" sz="1200" b="1"/>
            <a:t>N</a:t>
          </a:r>
          <a:r>
            <a:rPr lang="en-US" sz="1200"/>
            <a:t>egotiate treatment</a:t>
          </a:r>
        </a:p>
      </dgm:t>
    </dgm:pt>
    <dgm:pt modelId="{DA7783C6-0EF2-F24D-A5D0-EDAF13ACDE32}" type="parTrans" cxnId="{805F841F-6470-9445-8B60-13EFA806B8F0}">
      <dgm:prSet/>
      <dgm:spPr/>
      <dgm:t>
        <a:bodyPr/>
        <a:lstStyle/>
        <a:p>
          <a:endParaRPr lang="en-US" sz="1200"/>
        </a:p>
      </dgm:t>
    </dgm:pt>
    <dgm:pt modelId="{C00D4BDD-105D-1649-96E4-CC1E639DF18E}" type="sibTrans" cxnId="{805F841F-6470-9445-8B60-13EFA806B8F0}">
      <dgm:prSet/>
      <dgm:spPr/>
      <dgm:t>
        <a:bodyPr/>
        <a:lstStyle/>
        <a:p>
          <a:endParaRPr lang="en-US" sz="1200"/>
        </a:p>
      </dgm:t>
    </dgm:pt>
    <dgm:pt modelId="{C453F9E7-B23D-AC40-B514-FDEF4473A275}" type="pres">
      <dgm:prSet presAssocID="{58D25F7B-ADF6-A24B-82D9-64064961BF53}" presName="diagram" presStyleCnt="0">
        <dgm:presLayoutVars>
          <dgm:chPref val="1"/>
          <dgm:dir/>
          <dgm:animOne val="branch"/>
          <dgm:animLvl val="lvl"/>
          <dgm:resizeHandles/>
        </dgm:presLayoutVars>
      </dgm:prSet>
      <dgm:spPr/>
      <dgm:t>
        <a:bodyPr/>
        <a:lstStyle/>
        <a:p>
          <a:endParaRPr lang="en-US"/>
        </a:p>
      </dgm:t>
    </dgm:pt>
    <dgm:pt modelId="{C01912E4-D7E0-414D-AF7D-A5A6D47716A7}" type="pres">
      <dgm:prSet presAssocID="{4CAE78E7-B5B6-5144-9F8B-D3A1E3914DDE}" presName="root" presStyleCnt="0"/>
      <dgm:spPr/>
    </dgm:pt>
    <dgm:pt modelId="{8E0F6FCF-2069-3C44-8341-26B04BEB842B}" type="pres">
      <dgm:prSet presAssocID="{4CAE78E7-B5B6-5144-9F8B-D3A1E3914DDE}" presName="rootComposite" presStyleCnt="0"/>
      <dgm:spPr/>
    </dgm:pt>
    <dgm:pt modelId="{DAD86426-08B3-5E4B-9415-9E83D3F5DF38}" type="pres">
      <dgm:prSet presAssocID="{4CAE78E7-B5B6-5144-9F8B-D3A1E3914DDE}" presName="rootText" presStyleLbl="node1" presStyleIdx="0" presStyleCnt="1"/>
      <dgm:spPr/>
      <dgm:t>
        <a:bodyPr/>
        <a:lstStyle/>
        <a:p>
          <a:endParaRPr lang="en-US"/>
        </a:p>
      </dgm:t>
    </dgm:pt>
    <dgm:pt modelId="{540BF3BE-EC1F-4C42-B19A-5BF8EB622488}" type="pres">
      <dgm:prSet presAssocID="{4CAE78E7-B5B6-5144-9F8B-D3A1E3914DDE}" presName="rootConnector" presStyleLbl="node1" presStyleIdx="0" presStyleCnt="1"/>
      <dgm:spPr/>
      <dgm:t>
        <a:bodyPr/>
        <a:lstStyle/>
        <a:p>
          <a:endParaRPr lang="en-US"/>
        </a:p>
      </dgm:t>
    </dgm:pt>
    <dgm:pt modelId="{46E8B2AE-3A77-FE4B-BD4A-03B237237130}" type="pres">
      <dgm:prSet presAssocID="{4CAE78E7-B5B6-5144-9F8B-D3A1E3914DDE}" presName="childShape" presStyleCnt="0"/>
      <dgm:spPr/>
    </dgm:pt>
    <dgm:pt modelId="{F1F1E39A-0E88-5942-91C0-52635F59A5F3}" type="pres">
      <dgm:prSet presAssocID="{2C205F25-8D60-8C49-BABB-B3654E98CF79}" presName="Name13" presStyleLbl="parChTrans1D2" presStyleIdx="0" presStyleCnt="5"/>
      <dgm:spPr/>
      <dgm:t>
        <a:bodyPr/>
        <a:lstStyle/>
        <a:p>
          <a:endParaRPr lang="en-US"/>
        </a:p>
      </dgm:t>
    </dgm:pt>
    <dgm:pt modelId="{7EB53781-D144-2B43-9964-344817AC6482}" type="pres">
      <dgm:prSet presAssocID="{955289A9-BCF1-4247-B208-1AF1CAB9F83C}" presName="childText" presStyleLbl="bgAcc1" presStyleIdx="0" presStyleCnt="5" custScaleX="251077">
        <dgm:presLayoutVars>
          <dgm:bulletEnabled val="1"/>
        </dgm:presLayoutVars>
      </dgm:prSet>
      <dgm:spPr/>
      <dgm:t>
        <a:bodyPr/>
        <a:lstStyle/>
        <a:p>
          <a:endParaRPr lang="en-US"/>
        </a:p>
      </dgm:t>
    </dgm:pt>
    <dgm:pt modelId="{7CE39A51-9C57-214A-8CEA-A2C958D79288}" type="pres">
      <dgm:prSet presAssocID="{8B2CCB60-62F8-034A-9D95-AE7A8937E2BC}" presName="Name13" presStyleLbl="parChTrans1D2" presStyleIdx="1" presStyleCnt="5"/>
      <dgm:spPr/>
      <dgm:t>
        <a:bodyPr/>
        <a:lstStyle/>
        <a:p>
          <a:endParaRPr lang="en-US"/>
        </a:p>
      </dgm:t>
    </dgm:pt>
    <dgm:pt modelId="{EEB3396F-DA1B-DF4A-B125-3CCE46F4A972}" type="pres">
      <dgm:prSet presAssocID="{D39FB40E-ABDA-0145-B808-207E92AEA47D}" presName="childText" presStyleLbl="bgAcc1" presStyleIdx="1" presStyleCnt="5" custScaleX="264896">
        <dgm:presLayoutVars>
          <dgm:bulletEnabled val="1"/>
        </dgm:presLayoutVars>
      </dgm:prSet>
      <dgm:spPr/>
      <dgm:t>
        <a:bodyPr/>
        <a:lstStyle/>
        <a:p>
          <a:endParaRPr lang="en-US"/>
        </a:p>
      </dgm:t>
    </dgm:pt>
    <dgm:pt modelId="{E956B363-C95E-2D4F-858D-F483A534A5E4}" type="pres">
      <dgm:prSet presAssocID="{D23D92E8-F68D-9845-A9A1-D304CBC78DC5}" presName="Name13" presStyleLbl="parChTrans1D2" presStyleIdx="2" presStyleCnt="5"/>
      <dgm:spPr/>
      <dgm:t>
        <a:bodyPr/>
        <a:lstStyle/>
        <a:p>
          <a:endParaRPr lang="en-US"/>
        </a:p>
      </dgm:t>
    </dgm:pt>
    <dgm:pt modelId="{BED684CA-73AE-3647-9710-D0975479D91A}" type="pres">
      <dgm:prSet presAssocID="{D88E8BBB-2A0A-6748-AADC-8D4384499F0E}" presName="childText" presStyleLbl="bgAcc1" presStyleIdx="2" presStyleCnt="5" custScaleX="261441">
        <dgm:presLayoutVars>
          <dgm:bulletEnabled val="1"/>
        </dgm:presLayoutVars>
      </dgm:prSet>
      <dgm:spPr/>
      <dgm:t>
        <a:bodyPr/>
        <a:lstStyle/>
        <a:p>
          <a:endParaRPr lang="en-US"/>
        </a:p>
      </dgm:t>
    </dgm:pt>
    <dgm:pt modelId="{77AFEE93-E836-8F48-B695-91C3506DAA44}" type="pres">
      <dgm:prSet presAssocID="{BC8DCD23-3149-CD4F-ABA6-8FF6CA3ED379}" presName="Name13" presStyleLbl="parChTrans1D2" presStyleIdx="3" presStyleCnt="5"/>
      <dgm:spPr/>
      <dgm:t>
        <a:bodyPr/>
        <a:lstStyle/>
        <a:p>
          <a:endParaRPr lang="en-US"/>
        </a:p>
      </dgm:t>
    </dgm:pt>
    <dgm:pt modelId="{4BE70DAF-B238-FB47-B7F3-128C538A30EA}" type="pres">
      <dgm:prSet presAssocID="{4498DA96-CA62-7C4E-9B14-CB9EEE60F387}" presName="childText" presStyleLbl="bgAcc1" presStyleIdx="3" presStyleCnt="5" custScaleX="257986">
        <dgm:presLayoutVars>
          <dgm:bulletEnabled val="1"/>
        </dgm:presLayoutVars>
      </dgm:prSet>
      <dgm:spPr/>
      <dgm:t>
        <a:bodyPr/>
        <a:lstStyle/>
        <a:p>
          <a:endParaRPr lang="en-US"/>
        </a:p>
      </dgm:t>
    </dgm:pt>
    <dgm:pt modelId="{47F0B0D9-86A5-8A45-B1ED-0AB454BAB098}" type="pres">
      <dgm:prSet presAssocID="{DA7783C6-0EF2-F24D-A5D0-EDAF13ACDE32}" presName="Name13" presStyleLbl="parChTrans1D2" presStyleIdx="4" presStyleCnt="5"/>
      <dgm:spPr/>
      <dgm:t>
        <a:bodyPr/>
        <a:lstStyle/>
        <a:p>
          <a:endParaRPr lang="en-US"/>
        </a:p>
      </dgm:t>
    </dgm:pt>
    <dgm:pt modelId="{BF3216C0-DE60-4A46-82E9-1ACCD6549118}" type="pres">
      <dgm:prSet presAssocID="{FE7F6C9F-09D0-9147-BB4E-1D29C2640BE4}" presName="childText" presStyleLbl="bgAcc1" presStyleIdx="4" presStyleCnt="5" custScaleX="257053">
        <dgm:presLayoutVars>
          <dgm:bulletEnabled val="1"/>
        </dgm:presLayoutVars>
      </dgm:prSet>
      <dgm:spPr/>
      <dgm:t>
        <a:bodyPr/>
        <a:lstStyle/>
        <a:p>
          <a:endParaRPr lang="en-US"/>
        </a:p>
      </dgm:t>
    </dgm:pt>
  </dgm:ptLst>
  <dgm:cxnLst>
    <dgm:cxn modelId="{99E65D93-F33C-CB4E-B234-069AEC09FEF8}" type="presOf" srcId="{4498DA96-CA62-7C4E-9B14-CB9EEE60F387}" destId="{4BE70DAF-B238-FB47-B7F3-128C538A30EA}" srcOrd="0" destOrd="0" presId="urn:microsoft.com/office/officeart/2005/8/layout/hierarchy3"/>
    <dgm:cxn modelId="{600E5921-EFF0-7C45-94D8-46FE3776EF5A}" type="presOf" srcId="{4CAE78E7-B5B6-5144-9F8B-D3A1E3914DDE}" destId="{DAD86426-08B3-5E4B-9415-9E83D3F5DF38}" srcOrd="0" destOrd="0" presId="urn:microsoft.com/office/officeart/2005/8/layout/hierarchy3"/>
    <dgm:cxn modelId="{46A10840-5A5C-5B45-9293-8B4756A1AB29}" type="presOf" srcId="{58D25F7B-ADF6-A24B-82D9-64064961BF53}" destId="{C453F9E7-B23D-AC40-B514-FDEF4473A275}" srcOrd="0" destOrd="0" presId="urn:microsoft.com/office/officeart/2005/8/layout/hierarchy3"/>
    <dgm:cxn modelId="{614847CB-77A2-D64E-ABE7-48DC04CC1F7E}" type="presOf" srcId="{2C205F25-8D60-8C49-BABB-B3654E98CF79}" destId="{F1F1E39A-0E88-5942-91C0-52635F59A5F3}" srcOrd="0" destOrd="0" presId="urn:microsoft.com/office/officeart/2005/8/layout/hierarchy3"/>
    <dgm:cxn modelId="{332C849C-A8DE-B349-B17C-021CF1D7CEDA}" type="presOf" srcId="{8B2CCB60-62F8-034A-9D95-AE7A8937E2BC}" destId="{7CE39A51-9C57-214A-8CEA-A2C958D79288}" srcOrd="0" destOrd="0" presId="urn:microsoft.com/office/officeart/2005/8/layout/hierarchy3"/>
    <dgm:cxn modelId="{CF860D21-6FFE-624F-8ECA-FF5566ED91E8}" srcId="{4CAE78E7-B5B6-5144-9F8B-D3A1E3914DDE}" destId="{D88E8BBB-2A0A-6748-AADC-8D4384499F0E}" srcOrd="2" destOrd="0" parTransId="{D23D92E8-F68D-9845-A9A1-D304CBC78DC5}" sibTransId="{4279493D-AA98-9349-9364-E456D0F98986}"/>
    <dgm:cxn modelId="{49317674-76E1-CB48-AF57-8BC6E40B847B}" type="presOf" srcId="{4CAE78E7-B5B6-5144-9F8B-D3A1E3914DDE}" destId="{540BF3BE-EC1F-4C42-B19A-5BF8EB622488}" srcOrd="1" destOrd="0" presId="urn:microsoft.com/office/officeart/2005/8/layout/hierarchy3"/>
    <dgm:cxn modelId="{19343239-564B-0142-8A4B-3E6D985EA5C8}" type="presOf" srcId="{D88E8BBB-2A0A-6748-AADC-8D4384499F0E}" destId="{BED684CA-73AE-3647-9710-D0975479D91A}" srcOrd="0" destOrd="0" presId="urn:microsoft.com/office/officeart/2005/8/layout/hierarchy3"/>
    <dgm:cxn modelId="{16E7EE2E-8B2B-144E-840E-DFEE544984C8}" type="presOf" srcId="{FE7F6C9F-09D0-9147-BB4E-1D29C2640BE4}" destId="{BF3216C0-DE60-4A46-82E9-1ACCD6549118}" srcOrd="0" destOrd="0" presId="urn:microsoft.com/office/officeart/2005/8/layout/hierarchy3"/>
    <dgm:cxn modelId="{23C4D46F-D042-FA4D-BE18-9F089540510F}" srcId="{4CAE78E7-B5B6-5144-9F8B-D3A1E3914DDE}" destId="{4498DA96-CA62-7C4E-9B14-CB9EEE60F387}" srcOrd="3" destOrd="0" parTransId="{BC8DCD23-3149-CD4F-ABA6-8FF6CA3ED379}" sibTransId="{D946E0EC-D783-6B4D-B261-957625CB5C78}"/>
    <dgm:cxn modelId="{F6A470DE-CB56-A048-B59C-12C4FACDD62B}" srcId="{58D25F7B-ADF6-A24B-82D9-64064961BF53}" destId="{4CAE78E7-B5B6-5144-9F8B-D3A1E3914DDE}" srcOrd="0" destOrd="0" parTransId="{6DC9910C-83AB-4B45-A8AD-781CC51E4CE2}" sibTransId="{FA440A34-5DBF-D24A-9C75-D6386C26F20B}"/>
    <dgm:cxn modelId="{54F442C2-F66B-184B-B64C-0C618D82F6F1}" type="presOf" srcId="{D39FB40E-ABDA-0145-B808-207E92AEA47D}" destId="{EEB3396F-DA1B-DF4A-B125-3CCE46F4A972}" srcOrd="0" destOrd="0" presId="urn:microsoft.com/office/officeart/2005/8/layout/hierarchy3"/>
    <dgm:cxn modelId="{25632527-BCFA-8B4A-A425-78494DF526B8}" srcId="{4CAE78E7-B5B6-5144-9F8B-D3A1E3914DDE}" destId="{D39FB40E-ABDA-0145-B808-207E92AEA47D}" srcOrd="1" destOrd="0" parTransId="{8B2CCB60-62F8-034A-9D95-AE7A8937E2BC}" sibTransId="{A485B940-881B-CB43-A894-2F48EC81CF93}"/>
    <dgm:cxn modelId="{805F841F-6470-9445-8B60-13EFA806B8F0}" srcId="{4CAE78E7-B5B6-5144-9F8B-D3A1E3914DDE}" destId="{FE7F6C9F-09D0-9147-BB4E-1D29C2640BE4}" srcOrd="4" destOrd="0" parTransId="{DA7783C6-0EF2-F24D-A5D0-EDAF13ACDE32}" sibTransId="{C00D4BDD-105D-1649-96E4-CC1E639DF18E}"/>
    <dgm:cxn modelId="{C9B23F99-16D2-BB48-B7D4-E89414A534AB}" type="presOf" srcId="{955289A9-BCF1-4247-B208-1AF1CAB9F83C}" destId="{7EB53781-D144-2B43-9964-344817AC6482}" srcOrd="0" destOrd="0" presId="urn:microsoft.com/office/officeart/2005/8/layout/hierarchy3"/>
    <dgm:cxn modelId="{B10881AD-D2D7-6941-9813-3E18827C86E0}" srcId="{4CAE78E7-B5B6-5144-9F8B-D3A1E3914DDE}" destId="{955289A9-BCF1-4247-B208-1AF1CAB9F83C}" srcOrd="0" destOrd="0" parTransId="{2C205F25-8D60-8C49-BABB-B3654E98CF79}" sibTransId="{7159371C-40A4-CE4A-8A6E-3FC3B1B667D3}"/>
    <dgm:cxn modelId="{618573FE-0234-964F-A6B5-CDA60C0D84BA}" type="presOf" srcId="{D23D92E8-F68D-9845-A9A1-D304CBC78DC5}" destId="{E956B363-C95E-2D4F-858D-F483A534A5E4}" srcOrd="0" destOrd="0" presId="urn:microsoft.com/office/officeart/2005/8/layout/hierarchy3"/>
    <dgm:cxn modelId="{78590A3E-397D-BD42-B4A9-C6E73DD8314F}" type="presOf" srcId="{DA7783C6-0EF2-F24D-A5D0-EDAF13ACDE32}" destId="{47F0B0D9-86A5-8A45-B1ED-0AB454BAB098}" srcOrd="0" destOrd="0" presId="urn:microsoft.com/office/officeart/2005/8/layout/hierarchy3"/>
    <dgm:cxn modelId="{5045C295-FBE1-BA45-9DCD-B15F9530B524}" type="presOf" srcId="{BC8DCD23-3149-CD4F-ABA6-8FF6CA3ED379}" destId="{77AFEE93-E836-8F48-B695-91C3506DAA44}" srcOrd="0" destOrd="0" presId="urn:microsoft.com/office/officeart/2005/8/layout/hierarchy3"/>
    <dgm:cxn modelId="{64B34809-1330-8C4D-B3D8-50B140938E3B}" type="presParOf" srcId="{C453F9E7-B23D-AC40-B514-FDEF4473A275}" destId="{C01912E4-D7E0-414D-AF7D-A5A6D47716A7}" srcOrd="0" destOrd="0" presId="urn:microsoft.com/office/officeart/2005/8/layout/hierarchy3"/>
    <dgm:cxn modelId="{0574D459-EC3E-E44A-89F1-BB954B68BC35}" type="presParOf" srcId="{C01912E4-D7E0-414D-AF7D-A5A6D47716A7}" destId="{8E0F6FCF-2069-3C44-8341-26B04BEB842B}" srcOrd="0" destOrd="0" presId="urn:microsoft.com/office/officeart/2005/8/layout/hierarchy3"/>
    <dgm:cxn modelId="{AE208E97-56B4-0D45-B40E-BEC6906CB985}" type="presParOf" srcId="{8E0F6FCF-2069-3C44-8341-26B04BEB842B}" destId="{DAD86426-08B3-5E4B-9415-9E83D3F5DF38}" srcOrd="0" destOrd="0" presId="urn:microsoft.com/office/officeart/2005/8/layout/hierarchy3"/>
    <dgm:cxn modelId="{C7BCEAAE-D7F4-9C46-92CE-03520045DC7D}" type="presParOf" srcId="{8E0F6FCF-2069-3C44-8341-26B04BEB842B}" destId="{540BF3BE-EC1F-4C42-B19A-5BF8EB622488}" srcOrd="1" destOrd="0" presId="urn:microsoft.com/office/officeart/2005/8/layout/hierarchy3"/>
    <dgm:cxn modelId="{2AB3DB37-9A87-DA45-BDDA-B4ECD43ACDD7}" type="presParOf" srcId="{C01912E4-D7E0-414D-AF7D-A5A6D47716A7}" destId="{46E8B2AE-3A77-FE4B-BD4A-03B237237130}" srcOrd="1" destOrd="0" presId="urn:microsoft.com/office/officeart/2005/8/layout/hierarchy3"/>
    <dgm:cxn modelId="{8FBCEC18-0F1E-A147-B9BD-A75DE6776324}" type="presParOf" srcId="{46E8B2AE-3A77-FE4B-BD4A-03B237237130}" destId="{F1F1E39A-0E88-5942-91C0-52635F59A5F3}" srcOrd="0" destOrd="0" presId="urn:microsoft.com/office/officeart/2005/8/layout/hierarchy3"/>
    <dgm:cxn modelId="{E8864346-4452-1B41-8138-44BB21E82CF9}" type="presParOf" srcId="{46E8B2AE-3A77-FE4B-BD4A-03B237237130}" destId="{7EB53781-D144-2B43-9964-344817AC6482}" srcOrd="1" destOrd="0" presId="urn:microsoft.com/office/officeart/2005/8/layout/hierarchy3"/>
    <dgm:cxn modelId="{797652FE-98CE-6E47-B996-A08EE867E338}" type="presParOf" srcId="{46E8B2AE-3A77-FE4B-BD4A-03B237237130}" destId="{7CE39A51-9C57-214A-8CEA-A2C958D79288}" srcOrd="2" destOrd="0" presId="urn:microsoft.com/office/officeart/2005/8/layout/hierarchy3"/>
    <dgm:cxn modelId="{ED2EE492-8A9C-8B4B-869A-9102DD0CE3EA}" type="presParOf" srcId="{46E8B2AE-3A77-FE4B-BD4A-03B237237130}" destId="{EEB3396F-DA1B-DF4A-B125-3CCE46F4A972}" srcOrd="3" destOrd="0" presId="urn:microsoft.com/office/officeart/2005/8/layout/hierarchy3"/>
    <dgm:cxn modelId="{0AE23B67-6236-1040-BBC1-C7C769EA3D3B}" type="presParOf" srcId="{46E8B2AE-3A77-FE4B-BD4A-03B237237130}" destId="{E956B363-C95E-2D4F-858D-F483A534A5E4}" srcOrd="4" destOrd="0" presId="urn:microsoft.com/office/officeart/2005/8/layout/hierarchy3"/>
    <dgm:cxn modelId="{7CA18EEB-CAE5-D941-9617-0A5EDE034E06}" type="presParOf" srcId="{46E8B2AE-3A77-FE4B-BD4A-03B237237130}" destId="{BED684CA-73AE-3647-9710-D0975479D91A}" srcOrd="5" destOrd="0" presId="urn:microsoft.com/office/officeart/2005/8/layout/hierarchy3"/>
    <dgm:cxn modelId="{95D93EA6-3154-414D-BCB3-EFDE26C1BC9E}" type="presParOf" srcId="{46E8B2AE-3A77-FE4B-BD4A-03B237237130}" destId="{77AFEE93-E836-8F48-B695-91C3506DAA44}" srcOrd="6" destOrd="0" presId="urn:microsoft.com/office/officeart/2005/8/layout/hierarchy3"/>
    <dgm:cxn modelId="{6387F20E-597F-F840-BB05-7C86AD9B9919}" type="presParOf" srcId="{46E8B2AE-3A77-FE4B-BD4A-03B237237130}" destId="{4BE70DAF-B238-FB47-B7F3-128C538A30EA}" srcOrd="7" destOrd="0" presId="urn:microsoft.com/office/officeart/2005/8/layout/hierarchy3"/>
    <dgm:cxn modelId="{88BE51C0-B5AC-3745-8A1C-029210FBB8E8}" type="presParOf" srcId="{46E8B2AE-3A77-FE4B-BD4A-03B237237130}" destId="{47F0B0D9-86A5-8A45-B1ED-0AB454BAB098}" srcOrd="8" destOrd="0" presId="urn:microsoft.com/office/officeart/2005/8/layout/hierarchy3"/>
    <dgm:cxn modelId="{6565A38C-4ADD-4441-A495-531CA2F947E8}" type="presParOf" srcId="{46E8B2AE-3A77-FE4B-BD4A-03B237237130}" destId="{BF3216C0-DE60-4A46-82E9-1ACCD6549118}"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8875E1-803F-3946-8282-EC7CD54C82B7}"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C4EF19BE-48AF-F143-881B-9CC993FB3D92}">
      <dgm:prSet phldrT="[Text]"/>
      <dgm:spPr/>
      <dgm:t>
        <a:bodyPr/>
        <a:lstStyle/>
        <a:p>
          <a:r>
            <a:rPr lang="en-US" dirty="0"/>
            <a:t>Skills </a:t>
          </a:r>
        </a:p>
      </dgm:t>
    </dgm:pt>
    <dgm:pt modelId="{F0BEF8CD-C05E-F746-9AD6-EE2734D6C313}" type="parTrans" cxnId="{6FC142C6-AA49-1541-A1BD-9CB4A1F7DA15}">
      <dgm:prSet/>
      <dgm:spPr/>
      <dgm:t>
        <a:bodyPr/>
        <a:lstStyle/>
        <a:p>
          <a:endParaRPr lang="en-US"/>
        </a:p>
      </dgm:t>
    </dgm:pt>
    <dgm:pt modelId="{63D6DD81-ED36-DE4D-95F1-BD71FDFC0183}" type="sibTrans" cxnId="{6FC142C6-AA49-1541-A1BD-9CB4A1F7DA15}">
      <dgm:prSet/>
      <dgm:spPr/>
      <dgm:t>
        <a:bodyPr/>
        <a:lstStyle/>
        <a:p>
          <a:endParaRPr lang="en-US"/>
        </a:p>
      </dgm:t>
    </dgm:pt>
    <dgm:pt modelId="{3A8FB078-2DBC-804F-A2D5-D853E271D950}">
      <dgm:prSet phldrT="[Text]"/>
      <dgm:spPr/>
      <dgm:t>
        <a:bodyPr/>
        <a:lstStyle/>
        <a:p>
          <a:r>
            <a:rPr lang="en-US" dirty="0"/>
            <a:t>Awareness </a:t>
          </a:r>
        </a:p>
      </dgm:t>
    </dgm:pt>
    <dgm:pt modelId="{50FDAE18-EAAB-E74A-B214-A4EDA5FAAEE8}" type="parTrans" cxnId="{8A1296A5-8095-BC44-AEAF-28EB79093760}">
      <dgm:prSet/>
      <dgm:spPr/>
      <dgm:t>
        <a:bodyPr/>
        <a:lstStyle/>
        <a:p>
          <a:endParaRPr lang="en-US"/>
        </a:p>
      </dgm:t>
    </dgm:pt>
    <dgm:pt modelId="{75C0530C-F152-134A-A5EB-D301C117BD24}" type="sibTrans" cxnId="{8A1296A5-8095-BC44-AEAF-28EB79093760}">
      <dgm:prSet/>
      <dgm:spPr/>
      <dgm:t>
        <a:bodyPr/>
        <a:lstStyle/>
        <a:p>
          <a:endParaRPr lang="en-US"/>
        </a:p>
      </dgm:t>
    </dgm:pt>
    <dgm:pt modelId="{A48C3B39-DB22-9640-B3FA-E5BA9E6811D3}">
      <dgm:prSet phldrT="[Text]"/>
      <dgm:spPr/>
      <dgm:t>
        <a:bodyPr/>
        <a:lstStyle/>
        <a:p>
          <a:r>
            <a:rPr lang="en-US" dirty="0"/>
            <a:t>Knowledge </a:t>
          </a:r>
        </a:p>
      </dgm:t>
    </dgm:pt>
    <dgm:pt modelId="{93111ADA-5DAB-9640-8F13-C4B2CD19F7B4}" type="parTrans" cxnId="{90491E37-86D3-5149-A491-EACAF8357E08}">
      <dgm:prSet/>
      <dgm:spPr/>
      <dgm:t>
        <a:bodyPr/>
        <a:lstStyle/>
        <a:p>
          <a:endParaRPr lang="en-US"/>
        </a:p>
      </dgm:t>
    </dgm:pt>
    <dgm:pt modelId="{C2D9E1B7-A88D-D649-8E77-2418A783C073}" type="sibTrans" cxnId="{90491E37-86D3-5149-A491-EACAF8357E08}">
      <dgm:prSet/>
      <dgm:spPr/>
      <dgm:t>
        <a:bodyPr/>
        <a:lstStyle/>
        <a:p>
          <a:endParaRPr lang="en-US"/>
        </a:p>
      </dgm:t>
    </dgm:pt>
    <dgm:pt modelId="{CF372C10-013D-A340-B05C-8BC405CB0C28}">
      <dgm:prSet phldrT="[Text]"/>
      <dgm:spPr/>
      <dgm:t>
        <a:bodyPr/>
        <a:lstStyle/>
        <a:p>
          <a:endParaRPr lang="en-US"/>
        </a:p>
      </dgm:t>
    </dgm:pt>
    <dgm:pt modelId="{A74C25EE-C4DC-DD45-A9ED-FCC59320035D}" type="parTrans" cxnId="{77FB10C8-CD1C-4C4E-BCCC-CD06FB2128D3}">
      <dgm:prSet/>
      <dgm:spPr/>
      <dgm:t>
        <a:bodyPr/>
        <a:lstStyle/>
        <a:p>
          <a:endParaRPr lang="en-US"/>
        </a:p>
      </dgm:t>
    </dgm:pt>
    <dgm:pt modelId="{EAD278F8-F165-1742-8E83-9D74EA0712B5}" type="sibTrans" cxnId="{77FB10C8-CD1C-4C4E-BCCC-CD06FB2128D3}">
      <dgm:prSet/>
      <dgm:spPr/>
      <dgm:t>
        <a:bodyPr/>
        <a:lstStyle/>
        <a:p>
          <a:endParaRPr lang="en-US"/>
        </a:p>
      </dgm:t>
    </dgm:pt>
    <dgm:pt modelId="{E7412909-B4CA-E145-8D19-A407F15085AC}">
      <dgm:prSet/>
      <dgm:spPr/>
      <dgm:t>
        <a:bodyPr/>
        <a:lstStyle/>
        <a:p>
          <a:endParaRPr lang="en-US"/>
        </a:p>
      </dgm:t>
    </dgm:pt>
    <dgm:pt modelId="{CDE4524A-1889-EF47-9133-BA4F66C46EB6}" type="parTrans" cxnId="{B3630E9B-3A41-AC4D-9804-5536AEBD5827}">
      <dgm:prSet/>
      <dgm:spPr/>
      <dgm:t>
        <a:bodyPr/>
        <a:lstStyle/>
        <a:p>
          <a:endParaRPr lang="en-US"/>
        </a:p>
      </dgm:t>
    </dgm:pt>
    <dgm:pt modelId="{81DD7C3E-2249-D548-A5FB-8EE2F25D5AD8}" type="sibTrans" cxnId="{B3630E9B-3A41-AC4D-9804-5536AEBD5827}">
      <dgm:prSet/>
      <dgm:spPr/>
      <dgm:t>
        <a:bodyPr/>
        <a:lstStyle/>
        <a:p>
          <a:endParaRPr lang="en-US"/>
        </a:p>
      </dgm:t>
    </dgm:pt>
    <dgm:pt modelId="{02E267BC-5375-924B-9230-EA43E0414C48}">
      <dgm:prSet phldrT="[Text]"/>
      <dgm:spPr/>
      <dgm:t>
        <a:bodyPr/>
        <a:lstStyle/>
        <a:p>
          <a:endParaRPr lang="en-US"/>
        </a:p>
      </dgm:t>
    </dgm:pt>
    <dgm:pt modelId="{C0671BB4-B08B-1843-B875-794E82CC3D3C}" type="parTrans" cxnId="{CEC61042-5AAA-CC48-BB36-FB553EFDA737}">
      <dgm:prSet/>
      <dgm:spPr/>
      <dgm:t>
        <a:bodyPr/>
        <a:lstStyle/>
        <a:p>
          <a:endParaRPr lang="en-US"/>
        </a:p>
      </dgm:t>
    </dgm:pt>
    <dgm:pt modelId="{F9CF8FBC-A780-F045-BC7C-7EDE0FA72F8E}" type="sibTrans" cxnId="{CEC61042-5AAA-CC48-BB36-FB553EFDA737}">
      <dgm:prSet/>
      <dgm:spPr/>
      <dgm:t>
        <a:bodyPr/>
        <a:lstStyle/>
        <a:p>
          <a:endParaRPr lang="en-US"/>
        </a:p>
      </dgm:t>
    </dgm:pt>
    <dgm:pt modelId="{C845353C-965C-204B-9A31-3ECA10837F4E}" type="pres">
      <dgm:prSet presAssocID="{758875E1-803F-3946-8282-EC7CD54C82B7}" presName="composite" presStyleCnt="0">
        <dgm:presLayoutVars>
          <dgm:chMax val="3"/>
          <dgm:animLvl val="lvl"/>
          <dgm:resizeHandles val="exact"/>
        </dgm:presLayoutVars>
      </dgm:prSet>
      <dgm:spPr/>
      <dgm:t>
        <a:bodyPr/>
        <a:lstStyle/>
        <a:p>
          <a:endParaRPr lang="en-US"/>
        </a:p>
      </dgm:t>
    </dgm:pt>
    <dgm:pt modelId="{29230D01-86BF-DC46-AA04-A0A9B12BA4A8}" type="pres">
      <dgm:prSet presAssocID="{C4EF19BE-48AF-F143-881B-9CC993FB3D92}" presName="gear1" presStyleLbl="node1" presStyleIdx="0" presStyleCnt="3">
        <dgm:presLayoutVars>
          <dgm:chMax val="1"/>
          <dgm:bulletEnabled val="1"/>
        </dgm:presLayoutVars>
      </dgm:prSet>
      <dgm:spPr/>
      <dgm:t>
        <a:bodyPr/>
        <a:lstStyle/>
        <a:p>
          <a:endParaRPr lang="en-US"/>
        </a:p>
      </dgm:t>
    </dgm:pt>
    <dgm:pt modelId="{AE2E7A04-A0F6-584B-9529-B242348943E3}" type="pres">
      <dgm:prSet presAssocID="{C4EF19BE-48AF-F143-881B-9CC993FB3D92}" presName="gear1srcNode" presStyleLbl="node1" presStyleIdx="0" presStyleCnt="3"/>
      <dgm:spPr/>
      <dgm:t>
        <a:bodyPr/>
        <a:lstStyle/>
        <a:p>
          <a:endParaRPr lang="en-US"/>
        </a:p>
      </dgm:t>
    </dgm:pt>
    <dgm:pt modelId="{1D698C76-FF95-074C-A70A-1A0F73803468}" type="pres">
      <dgm:prSet presAssocID="{C4EF19BE-48AF-F143-881B-9CC993FB3D92}" presName="gear1dstNode" presStyleLbl="node1" presStyleIdx="0" presStyleCnt="3"/>
      <dgm:spPr/>
      <dgm:t>
        <a:bodyPr/>
        <a:lstStyle/>
        <a:p>
          <a:endParaRPr lang="en-US"/>
        </a:p>
      </dgm:t>
    </dgm:pt>
    <dgm:pt modelId="{3BC09620-7617-5041-83D6-652603B6982B}" type="pres">
      <dgm:prSet presAssocID="{3A8FB078-2DBC-804F-A2D5-D853E271D950}" presName="gear2" presStyleLbl="node1" presStyleIdx="1" presStyleCnt="3">
        <dgm:presLayoutVars>
          <dgm:chMax val="1"/>
          <dgm:bulletEnabled val="1"/>
        </dgm:presLayoutVars>
      </dgm:prSet>
      <dgm:spPr/>
      <dgm:t>
        <a:bodyPr/>
        <a:lstStyle/>
        <a:p>
          <a:endParaRPr lang="en-US"/>
        </a:p>
      </dgm:t>
    </dgm:pt>
    <dgm:pt modelId="{312D03F8-6914-9042-82DC-A3CEABC39778}" type="pres">
      <dgm:prSet presAssocID="{3A8FB078-2DBC-804F-A2D5-D853E271D950}" presName="gear2srcNode" presStyleLbl="node1" presStyleIdx="1" presStyleCnt="3"/>
      <dgm:spPr/>
      <dgm:t>
        <a:bodyPr/>
        <a:lstStyle/>
        <a:p>
          <a:endParaRPr lang="en-US"/>
        </a:p>
      </dgm:t>
    </dgm:pt>
    <dgm:pt modelId="{A28AC069-DC19-9A4F-8D3A-C0AF8BD9CB6E}" type="pres">
      <dgm:prSet presAssocID="{3A8FB078-2DBC-804F-A2D5-D853E271D950}" presName="gear2dstNode" presStyleLbl="node1" presStyleIdx="1" presStyleCnt="3"/>
      <dgm:spPr/>
      <dgm:t>
        <a:bodyPr/>
        <a:lstStyle/>
        <a:p>
          <a:endParaRPr lang="en-US"/>
        </a:p>
      </dgm:t>
    </dgm:pt>
    <dgm:pt modelId="{E8AB8D23-A605-0F4B-BC2A-A739ECCD13BE}" type="pres">
      <dgm:prSet presAssocID="{A48C3B39-DB22-9640-B3FA-E5BA9E6811D3}" presName="gear3" presStyleLbl="node1" presStyleIdx="2" presStyleCnt="3"/>
      <dgm:spPr/>
      <dgm:t>
        <a:bodyPr/>
        <a:lstStyle/>
        <a:p>
          <a:endParaRPr lang="en-US"/>
        </a:p>
      </dgm:t>
    </dgm:pt>
    <dgm:pt modelId="{FEAB4463-16DC-8142-A253-4EBCCDA08D69}" type="pres">
      <dgm:prSet presAssocID="{A48C3B39-DB22-9640-B3FA-E5BA9E6811D3}" presName="gear3tx" presStyleLbl="node1" presStyleIdx="2" presStyleCnt="3">
        <dgm:presLayoutVars>
          <dgm:chMax val="1"/>
          <dgm:bulletEnabled val="1"/>
        </dgm:presLayoutVars>
      </dgm:prSet>
      <dgm:spPr/>
      <dgm:t>
        <a:bodyPr/>
        <a:lstStyle/>
        <a:p>
          <a:endParaRPr lang="en-US"/>
        </a:p>
      </dgm:t>
    </dgm:pt>
    <dgm:pt modelId="{BBBAB935-FD48-F341-A262-52B6AB7325D0}" type="pres">
      <dgm:prSet presAssocID="{A48C3B39-DB22-9640-B3FA-E5BA9E6811D3}" presName="gear3srcNode" presStyleLbl="node1" presStyleIdx="2" presStyleCnt="3"/>
      <dgm:spPr/>
      <dgm:t>
        <a:bodyPr/>
        <a:lstStyle/>
        <a:p>
          <a:endParaRPr lang="en-US"/>
        </a:p>
      </dgm:t>
    </dgm:pt>
    <dgm:pt modelId="{711F8483-A180-1B45-9597-C2882AFD667F}" type="pres">
      <dgm:prSet presAssocID="{A48C3B39-DB22-9640-B3FA-E5BA9E6811D3}" presName="gear3dstNode" presStyleLbl="node1" presStyleIdx="2" presStyleCnt="3"/>
      <dgm:spPr/>
      <dgm:t>
        <a:bodyPr/>
        <a:lstStyle/>
        <a:p>
          <a:endParaRPr lang="en-US"/>
        </a:p>
      </dgm:t>
    </dgm:pt>
    <dgm:pt modelId="{1472EFBA-FA95-E548-A960-36231BD9BAFF}" type="pres">
      <dgm:prSet presAssocID="{63D6DD81-ED36-DE4D-95F1-BD71FDFC0183}" presName="connector1" presStyleLbl="sibTrans2D1" presStyleIdx="0" presStyleCnt="3"/>
      <dgm:spPr/>
      <dgm:t>
        <a:bodyPr/>
        <a:lstStyle/>
        <a:p>
          <a:endParaRPr lang="en-US"/>
        </a:p>
      </dgm:t>
    </dgm:pt>
    <dgm:pt modelId="{18FC9DB5-9F5E-3A4F-8791-E88E962E2780}" type="pres">
      <dgm:prSet presAssocID="{75C0530C-F152-134A-A5EB-D301C117BD24}" presName="connector2" presStyleLbl="sibTrans2D1" presStyleIdx="1" presStyleCnt="3"/>
      <dgm:spPr/>
      <dgm:t>
        <a:bodyPr/>
        <a:lstStyle/>
        <a:p>
          <a:endParaRPr lang="en-US"/>
        </a:p>
      </dgm:t>
    </dgm:pt>
    <dgm:pt modelId="{56A95F01-6FED-C146-8CB0-5C081A4B28D6}" type="pres">
      <dgm:prSet presAssocID="{C2D9E1B7-A88D-D649-8E77-2418A783C073}" presName="connector3" presStyleLbl="sibTrans2D1" presStyleIdx="2" presStyleCnt="3"/>
      <dgm:spPr/>
      <dgm:t>
        <a:bodyPr/>
        <a:lstStyle/>
        <a:p>
          <a:endParaRPr lang="en-US"/>
        </a:p>
      </dgm:t>
    </dgm:pt>
  </dgm:ptLst>
  <dgm:cxnLst>
    <dgm:cxn modelId="{8A1296A5-8095-BC44-AEAF-28EB79093760}" srcId="{758875E1-803F-3946-8282-EC7CD54C82B7}" destId="{3A8FB078-2DBC-804F-A2D5-D853E271D950}" srcOrd="1" destOrd="0" parTransId="{50FDAE18-EAAB-E74A-B214-A4EDA5FAAEE8}" sibTransId="{75C0530C-F152-134A-A5EB-D301C117BD24}"/>
    <dgm:cxn modelId="{09107B4A-5E95-A246-BA06-D77B5AD7C196}" type="presOf" srcId="{3A8FB078-2DBC-804F-A2D5-D853E271D950}" destId="{A28AC069-DC19-9A4F-8D3A-C0AF8BD9CB6E}" srcOrd="2" destOrd="0" presId="urn:microsoft.com/office/officeart/2005/8/layout/gear1"/>
    <dgm:cxn modelId="{72213982-41BD-BE4F-A44C-BBF8A1392187}" type="presOf" srcId="{3A8FB078-2DBC-804F-A2D5-D853E271D950}" destId="{3BC09620-7617-5041-83D6-652603B6982B}" srcOrd="0" destOrd="0" presId="urn:microsoft.com/office/officeart/2005/8/layout/gear1"/>
    <dgm:cxn modelId="{66EC3D96-BCD9-AE48-ABE8-41066EC05193}" type="presOf" srcId="{A48C3B39-DB22-9640-B3FA-E5BA9E6811D3}" destId="{711F8483-A180-1B45-9597-C2882AFD667F}" srcOrd="3" destOrd="0" presId="urn:microsoft.com/office/officeart/2005/8/layout/gear1"/>
    <dgm:cxn modelId="{0D02F4EB-B56E-C943-A26F-16C248B54EB2}" type="presOf" srcId="{C2D9E1B7-A88D-D649-8E77-2418A783C073}" destId="{56A95F01-6FED-C146-8CB0-5C081A4B28D6}" srcOrd="0" destOrd="0" presId="urn:microsoft.com/office/officeart/2005/8/layout/gear1"/>
    <dgm:cxn modelId="{CA258534-D608-CB4C-9832-03BDB042BC16}" type="presOf" srcId="{758875E1-803F-3946-8282-EC7CD54C82B7}" destId="{C845353C-965C-204B-9A31-3ECA10837F4E}" srcOrd="0" destOrd="0" presId="urn:microsoft.com/office/officeart/2005/8/layout/gear1"/>
    <dgm:cxn modelId="{F3D714FA-42D4-934E-80B2-CB09E8B9A067}" type="presOf" srcId="{C4EF19BE-48AF-F143-881B-9CC993FB3D92}" destId="{AE2E7A04-A0F6-584B-9529-B242348943E3}" srcOrd="1" destOrd="0" presId="urn:microsoft.com/office/officeart/2005/8/layout/gear1"/>
    <dgm:cxn modelId="{3347C217-49A9-DB49-BDE7-64C9FB3B2D4D}" type="presOf" srcId="{63D6DD81-ED36-DE4D-95F1-BD71FDFC0183}" destId="{1472EFBA-FA95-E548-A960-36231BD9BAFF}" srcOrd="0" destOrd="0" presId="urn:microsoft.com/office/officeart/2005/8/layout/gear1"/>
    <dgm:cxn modelId="{C2DD62CB-72BA-7F41-82E1-911A8F616D8E}" type="presOf" srcId="{C4EF19BE-48AF-F143-881B-9CC993FB3D92}" destId="{1D698C76-FF95-074C-A70A-1A0F73803468}" srcOrd="2" destOrd="0" presId="urn:microsoft.com/office/officeart/2005/8/layout/gear1"/>
    <dgm:cxn modelId="{CEC61042-5AAA-CC48-BB36-FB553EFDA737}" srcId="{758875E1-803F-3946-8282-EC7CD54C82B7}" destId="{02E267BC-5375-924B-9230-EA43E0414C48}" srcOrd="5" destOrd="0" parTransId="{C0671BB4-B08B-1843-B875-794E82CC3D3C}" sibTransId="{F9CF8FBC-A780-F045-BC7C-7EDE0FA72F8E}"/>
    <dgm:cxn modelId="{5D85F1F0-606A-E04F-8C42-F5EC9088A880}" type="presOf" srcId="{A48C3B39-DB22-9640-B3FA-E5BA9E6811D3}" destId="{BBBAB935-FD48-F341-A262-52B6AB7325D0}" srcOrd="2" destOrd="0" presId="urn:microsoft.com/office/officeart/2005/8/layout/gear1"/>
    <dgm:cxn modelId="{D968CC3E-0A6D-604B-94B7-1096F91D15AE}" type="presOf" srcId="{A48C3B39-DB22-9640-B3FA-E5BA9E6811D3}" destId="{FEAB4463-16DC-8142-A253-4EBCCDA08D69}" srcOrd="1" destOrd="0" presId="urn:microsoft.com/office/officeart/2005/8/layout/gear1"/>
    <dgm:cxn modelId="{6FC142C6-AA49-1541-A1BD-9CB4A1F7DA15}" srcId="{758875E1-803F-3946-8282-EC7CD54C82B7}" destId="{C4EF19BE-48AF-F143-881B-9CC993FB3D92}" srcOrd="0" destOrd="0" parTransId="{F0BEF8CD-C05E-F746-9AD6-EE2734D6C313}" sibTransId="{63D6DD81-ED36-DE4D-95F1-BD71FDFC0183}"/>
    <dgm:cxn modelId="{D925F86E-53CF-1440-9CB0-91B65F41FD0A}" type="presOf" srcId="{A48C3B39-DB22-9640-B3FA-E5BA9E6811D3}" destId="{E8AB8D23-A605-0F4B-BC2A-A739ECCD13BE}" srcOrd="0" destOrd="0" presId="urn:microsoft.com/office/officeart/2005/8/layout/gear1"/>
    <dgm:cxn modelId="{B3630E9B-3A41-AC4D-9804-5536AEBD5827}" srcId="{758875E1-803F-3946-8282-EC7CD54C82B7}" destId="{E7412909-B4CA-E145-8D19-A407F15085AC}" srcOrd="4" destOrd="0" parTransId="{CDE4524A-1889-EF47-9133-BA4F66C46EB6}" sibTransId="{81DD7C3E-2249-D548-A5FB-8EE2F25D5AD8}"/>
    <dgm:cxn modelId="{A624469C-9B01-CD4A-8B65-4C38AE165DC9}" type="presOf" srcId="{3A8FB078-2DBC-804F-A2D5-D853E271D950}" destId="{312D03F8-6914-9042-82DC-A3CEABC39778}" srcOrd="1" destOrd="0" presId="urn:microsoft.com/office/officeart/2005/8/layout/gear1"/>
    <dgm:cxn modelId="{90491E37-86D3-5149-A491-EACAF8357E08}" srcId="{758875E1-803F-3946-8282-EC7CD54C82B7}" destId="{A48C3B39-DB22-9640-B3FA-E5BA9E6811D3}" srcOrd="2" destOrd="0" parTransId="{93111ADA-5DAB-9640-8F13-C4B2CD19F7B4}" sibTransId="{C2D9E1B7-A88D-D649-8E77-2418A783C073}"/>
    <dgm:cxn modelId="{77FB10C8-CD1C-4C4E-BCCC-CD06FB2128D3}" srcId="{758875E1-803F-3946-8282-EC7CD54C82B7}" destId="{CF372C10-013D-A340-B05C-8BC405CB0C28}" srcOrd="3" destOrd="0" parTransId="{A74C25EE-C4DC-DD45-A9ED-FCC59320035D}" sibTransId="{EAD278F8-F165-1742-8E83-9D74EA0712B5}"/>
    <dgm:cxn modelId="{057D3525-71F1-6E4E-9BF1-F232986F1E1D}" type="presOf" srcId="{75C0530C-F152-134A-A5EB-D301C117BD24}" destId="{18FC9DB5-9F5E-3A4F-8791-E88E962E2780}" srcOrd="0" destOrd="0" presId="urn:microsoft.com/office/officeart/2005/8/layout/gear1"/>
    <dgm:cxn modelId="{44869E12-9FC1-6944-BA30-9EBA238E708D}" type="presOf" srcId="{C4EF19BE-48AF-F143-881B-9CC993FB3D92}" destId="{29230D01-86BF-DC46-AA04-A0A9B12BA4A8}" srcOrd="0" destOrd="0" presId="urn:microsoft.com/office/officeart/2005/8/layout/gear1"/>
    <dgm:cxn modelId="{EE17D33F-4574-7749-B0CE-D6CFBC2D3A13}" type="presParOf" srcId="{C845353C-965C-204B-9A31-3ECA10837F4E}" destId="{29230D01-86BF-DC46-AA04-A0A9B12BA4A8}" srcOrd="0" destOrd="0" presId="urn:microsoft.com/office/officeart/2005/8/layout/gear1"/>
    <dgm:cxn modelId="{B211EA51-5BA4-CB48-BCB9-A31F823C3AED}" type="presParOf" srcId="{C845353C-965C-204B-9A31-3ECA10837F4E}" destId="{AE2E7A04-A0F6-584B-9529-B242348943E3}" srcOrd="1" destOrd="0" presId="urn:microsoft.com/office/officeart/2005/8/layout/gear1"/>
    <dgm:cxn modelId="{59EEA5B9-2250-D348-8393-7291F40CD63A}" type="presParOf" srcId="{C845353C-965C-204B-9A31-3ECA10837F4E}" destId="{1D698C76-FF95-074C-A70A-1A0F73803468}" srcOrd="2" destOrd="0" presId="urn:microsoft.com/office/officeart/2005/8/layout/gear1"/>
    <dgm:cxn modelId="{049C17D3-CC4E-094C-8C3C-AC834C2BA4E4}" type="presParOf" srcId="{C845353C-965C-204B-9A31-3ECA10837F4E}" destId="{3BC09620-7617-5041-83D6-652603B6982B}" srcOrd="3" destOrd="0" presId="urn:microsoft.com/office/officeart/2005/8/layout/gear1"/>
    <dgm:cxn modelId="{B05233A2-FBF9-D441-BD91-7071C48183A7}" type="presParOf" srcId="{C845353C-965C-204B-9A31-3ECA10837F4E}" destId="{312D03F8-6914-9042-82DC-A3CEABC39778}" srcOrd="4" destOrd="0" presId="urn:microsoft.com/office/officeart/2005/8/layout/gear1"/>
    <dgm:cxn modelId="{36728698-D0FB-DD48-9E66-2877F201C7A0}" type="presParOf" srcId="{C845353C-965C-204B-9A31-3ECA10837F4E}" destId="{A28AC069-DC19-9A4F-8D3A-C0AF8BD9CB6E}" srcOrd="5" destOrd="0" presId="urn:microsoft.com/office/officeart/2005/8/layout/gear1"/>
    <dgm:cxn modelId="{F998F257-C8F7-AB47-99EF-3E166830EA04}" type="presParOf" srcId="{C845353C-965C-204B-9A31-3ECA10837F4E}" destId="{E8AB8D23-A605-0F4B-BC2A-A739ECCD13BE}" srcOrd="6" destOrd="0" presId="urn:microsoft.com/office/officeart/2005/8/layout/gear1"/>
    <dgm:cxn modelId="{1586650A-BD5D-8449-8DDB-0CD584E85481}" type="presParOf" srcId="{C845353C-965C-204B-9A31-3ECA10837F4E}" destId="{FEAB4463-16DC-8142-A253-4EBCCDA08D69}" srcOrd="7" destOrd="0" presId="urn:microsoft.com/office/officeart/2005/8/layout/gear1"/>
    <dgm:cxn modelId="{F3FB7239-6C36-6D43-9F41-F6CDA24AC796}" type="presParOf" srcId="{C845353C-965C-204B-9A31-3ECA10837F4E}" destId="{BBBAB935-FD48-F341-A262-52B6AB7325D0}" srcOrd="8" destOrd="0" presId="urn:microsoft.com/office/officeart/2005/8/layout/gear1"/>
    <dgm:cxn modelId="{5C5561C2-AB59-2E42-B488-E01092F41FBB}" type="presParOf" srcId="{C845353C-965C-204B-9A31-3ECA10837F4E}" destId="{711F8483-A180-1B45-9597-C2882AFD667F}" srcOrd="9" destOrd="0" presId="urn:microsoft.com/office/officeart/2005/8/layout/gear1"/>
    <dgm:cxn modelId="{99136D82-72EE-A34B-A6EB-FB208D0DA5AC}" type="presParOf" srcId="{C845353C-965C-204B-9A31-3ECA10837F4E}" destId="{1472EFBA-FA95-E548-A960-36231BD9BAFF}" srcOrd="10" destOrd="0" presId="urn:microsoft.com/office/officeart/2005/8/layout/gear1"/>
    <dgm:cxn modelId="{FA1E7636-80E2-0845-BC91-3668857567DC}" type="presParOf" srcId="{C845353C-965C-204B-9A31-3ECA10837F4E}" destId="{18FC9DB5-9F5E-3A4F-8791-E88E962E2780}" srcOrd="11" destOrd="0" presId="urn:microsoft.com/office/officeart/2005/8/layout/gear1"/>
    <dgm:cxn modelId="{16069C91-1871-2C46-80C4-CAEE223023EC}" type="presParOf" srcId="{C845353C-965C-204B-9A31-3ECA10837F4E}" destId="{56A95F01-6FED-C146-8CB0-5C081A4B28D6}"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8875E1-803F-3946-8282-EC7CD54C82B7}"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E7412909-B4CA-E145-8D19-A407F15085AC}">
      <dgm:prSet/>
      <dgm:spPr/>
      <dgm:t>
        <a:bodyPr/>
        <a:lstStyle/>
        <a:p>
          <a:r>
            <a:rPr lang="en-US" dirty="0"/>
            <a:t>Desires  </a:t>
          </a:r>
        </a:p>
      </dgm:t>
    </dgm:pt>
    <dgm:pt modelId="{CDE4524A-1889-EF47-9133-BA4F66C46EB6}" type="parTrans" cxnId="{B3630E9B-3A41-AC4D-9804-5536AEBD5827}">
      <dgm:prSet/>
      <dgm:spPr/>
      <dgm:t>
        <a:bodyPr/>
        <a:lstStyle/>
        <a:p>
          <a:endParaRPr lang="en-US"/>
        </a:p>
      </dgm:t>
    </dgm:pt>
    <dgm:pt modelId="{81DD7C3E-2249-D548-A5FB-8EE2F25D5AD8}" type="sibTrans" cxnId="{B3630E9B-3A41-AC4D-9804-5536AEBD5827}">
      <dgm:prSet/>
      <dgm:spPr/>
      <dgm:t>
        <a:bodyPr/>
        <a:lstStyle/>
        <a:p>
          <a:endParaRPr lang="en-US"/>
        </a:p>
      </dgm:t>
    </dgm:pt>
    <dgm:pt modelId="{02E267BC-5375-924B-9230-EA43E0414C48}">
      <dgm:prSet phldrT="[Text]"/>
      <dgm:spPr/>
      <dgm:t>
        <a:bodyPr/>
        <a:lstStyle/>
        <a:p>
          <a:r>
            <a:rPr lang="en-US" dirty="0"/>
            <a:t>Encounters </a:t>
          </a:r>
        </a:p>
      </dgm:t>
    </dgm:pt>
    <dgm:pt modelId="{C0671BB4-B08B-1843-B875-794E82CC3D3C}" type="parTrans" cxnId="{CEC61042-5AAA-CC48-BB36-FB553EFDA737}">
      <dgm:prSet/>
      <dgm:spPr/>
      <dgm:t>
        <a:bodyPr/>
        <a:lstStyle/>
        <a:p>
          <a:endParaRPr lang="en-US"/>
        </a:p>
      </dgm:t>
    </dgm:pt>
    <dgm:pt modelId="{F9CF8FBC-A780-F045-BC7C-7EDE0FA72F8E}" type="sibTrans" cxnId="{CEC61042-5AAA-CC48-BB36-FB553EFDA737}">
      <dgm:prSet/>
      <dgm:spPr/>
      <dgm:t>
        <a:bodyPr/>
        <a:lstStyle/>
        <a:p>
          <a:endParaRPr lang="en-US"/>
        </a:p>
      </dgm:t>
    </dgm:pt>
    <dgm:pt modelId="{C845353C-965C-204B-9A31-3ECA10837F4E}" type="pres">
      <dgm:prSet presAssocID="{758875E1-803F-3946-8282-EC7CD54C82B7}" presName="composite" presStyleCnt="0">
        <dgm:presLayoutVars>
          <dgm:chMax val="3"/>
          <dgm:animLvl val="lvl"/>
          <dgm:resizeHandles val="exact"/>
        </dgm:presLayoutVars>
      </dgm:prSet>
      <dgm:spPr/>
      <dgm:t>
        <a:bodyPr/>
        <a:lstStyle/>
        <a:p>
          <a:endParaRPr lang="en-US"/>
        </a:p>
      </dgm:t>
    </dgm:pt>
    <dgm:pt modelId="{5E89DBD6-7655-3F45-81EB-1EB3169C649E}" type="pres">
      <dgm:prSet presAssocID="{E7412909-B4CA-E145-8D19-A407F15085AC}" presName="gear1" presStyleLbl="node1" presStyleIdx="0" presStyleCnt="2" custLinFactNeighborX="-60632" custLinFactNeighborY="-16856">
        <dgm:presLayoutVars>
          <dgm:chMax val="1"/>
          <dgm:bulletEnabled val="1"/>
        </dgm:presLayoutVars>
      </dgm:prSet>
      <dgm:spPr/>
      <dgm:t>
        <a:bodyPr/>
        <a:lstStyle/>
        <a:p>
          <a:endParaRPr lang="en-US"/>
        </a:p>
      </dgm:t>
    </dgm:pt>
    <dgm:pt modelId="{D0A4F794-5AFE-4E43-9CD6-C1D2FBA9A72D}" type="pres">
      <dgm:prSet presAssocID="{E7412909-B4CA-E145-8D19-A407F15085AC}" presName="gear1srcNode" presStyleLbl="node1" presStyleIdx="0" presStyleCnt="2"/>
      <dgm:spPr/>
      <dgm:t>
        <a:bodyPr/>
        <a:lstStyle/>
        <a:p>
          <a:endParaRPr lang="en-US"/>
        </a:p>
      </dgm:t>
    </dgm:pt>
    <dgm:pt modelId="{01CF0048-81A2-2B45-B9ED-B41422399E9F}" type="pres">
      <dgm:prSet presAssocID="{E7412909-B4CA-E145-8D19-A407F15085AC}" presName="gear1dstNode" presStyleLbl="node1" presStyleIdx="0" presStyleCnt="2"/>
      <dgm:spPr/>
      <dgm:t>
        <a:bodyPr/>
        <a:lstStyle/>
        <a:p>
          <a:endParaRPr lang="en-US"/>
        </a:p>
      </dgm:t>
    </dgm:pt>
    <dgm:pt modelId="{03CD7657-F53F-D544-863A-623E3E6B91BC}" type="pres">
      <dgm:prSet presAssocID="{02E267BC-5375-924B-9230-EA43E0414C48}" presName="gear2" presStyleLbl="node1" presStyleIdx="1" presStyleCnt="2" custLinFactNeighborX="-77032" custLinFactNeighborY="-26338">
        <dgm:presLayoutVars>
          <dgm:chMax val="1"/>
          <dgm:bulletEnabled val="1"/>
        </dgm:presLayoutVars>
      </dgm:prSet>
      <dgm:spPr/>
      <dgm:t>
        <a:bodyPr/>
        <a:lstStyle/>
        <a:p>
          <a:endParaRPr lang="en-US"/>
        </a:p>
      </dgm:t>
    </dgm:pt>
    <dgm:pt modelId="{9E005D5F-8C47-EF4E-8AF2-4B001CC8346D}" type="pres">
      <dgm:prSet presAssocID="{02E267BC-5375-924B-9230-EA43E0414C48}" presName="gear2srcNode" presStyleLbl="node1" presStyleIdx="1" presStyleCnt="2"/>
      <dgm:spPr/>
      <dgm:t>
        <a:bodyPr/>
        <a:lstStyle/>
        <a:p>
          <a:endParaRPr lang="en-US"/>
        </a:p>
      </dgm:t>
    </dgm:pt>
    <dgm:pt modelId="{A7EE2E02-A785-334A-9D4D-8DA07074C552}" type="pres">
      <dgm:prSet presAssocID="{02E267BC-5375-924B-9230-EA43E0414C48}" presName="gear2dstNode" presStyleLbl="node1" presStyleIdx="1" presStyleCnt="2"/>
      <dgm:spPr/>
      <dgm:t>
        <a:bodyPr/>
        <a:lstStyle/>
        <a:p>
          <a:endParaRPr lang="en-US"/>
        </a:p>
      </dgm:t>
    </dgm:pt>
    <dgm:pt modelId="{AB45DB37-8F7F-EC42-9463-6BCB240F0357}" type="pres">
      <dgm:prSet presAssocID="{81DD7C3E-2249-D548-A5FB-8EE2F25D5AD8}" presName="connector1" presStyleLbl="sibTrans2D1" presStyleIdx="0" presStyleCnt="2" custLinFactNeighborX="-52017" custLinFactNeighborY="-10590"/>
      <dgm:spPr/>
      <dgm:t>
        <a:bodyPr/>
        <a:lstStyle/>
        <a:p>
          <a:endParaRPr lang="en-US"/>
        </a:p>
      </dgm:t>
    </dgm:pt>
    <dgm:pt modelId="{BBA2D674-FBFE-EC48-B566-DD162C8B1CDF}" type="pres">
      <dgm:prSet presAssocID="{F9CF8FBC-A780-F045-BC7C-7EDE0FA72F8E}" presName="connector2" presStyleLbl="sibTrans2D1" presStyleIdx="1" presStyleCnt="2" custLinFactNeighborX="-60207" custLinFactNeighborY="-19640"/>
      <dgm:spPr/>
      <dgm:t>
        <a:bodyPr/>
        <a:lstStyle/>
        <a:p>
          <a:endParaRPr lang="en-US"/>
        </a:p>
      </dgm:t>
    </dgm:pt>
  </dgm:ptLst>
  <dgm:cxnLst>
    <dgm:cxn modelId="{0E6ABA9E-0C8E-8A46-968F-739AAA2E8220}" type="presOf" srcId="{02E267BC-5375-924B-9230-EA43E0414C48}" destId="{03CD7657-F53F-D544-863A-623E3E6B91BC}" srcOrd="0" destOrd="0" presId="urn:microsoft.com/office/officeart/2005/8/layout/gear1"/>
    <dgm:cxn modelId="{EDC02EF5-1DE4-D64A-886F-3F38DEBCB9C4}" type="presOf" srcId="{02E267BC-5375-924B-9230-EA43E0414C48}" destId="{A7EE2E02-A785-334A-9D4D-8DA07074C552}" srcOrd="2" destOrd="0" presId="urn:microsoft.com/office/officeart/2005/8/layout/gear1"/>
    <dgm:cxn modelId="{8D2D33CD-C73E-2F44-8C87-6C10C6EBD922}" type="presOf" srcId="{E7412909-B4CA-E145-8D19-A407F15085AC}" destId="{5E89DBD6-7655-3F45-81EB-1EB3169C649E}" srcOrd="0" destOrd="0" presId="urn:microsoft.com/office/officeart/2005/8/layout/gear1"/>
    <dgm:cxn modelId="{B7ED7BDD-03A2-3F45-B6C8-82842EFE665C}" type="presOf" srcId="{E7412909-B4CA-E145-8D19-A407F15085AC}" destId="{01CF0048-81A2-2B45-B9ED-B41422399E9F}" srcOrd="2" destOrd="0" presId="urn:microsoft.com/office/officeart/2005/8/layout/gear1"/>
    <dgm:cxn modelId="{4F01C3DE-520C-004F-869D-092370CC8854}" type="presOf" srcId="{81DD7C3E-2249-D548-A5FB-8EE2F25D5AD8}" destId="{AB45DB37-8F7F-EC42-9463-6BCB240F0357}" srcOrd="0" destOrd="0" presId="urn:microsoft.com/office/officeart/2005/8/layout/gear1"/>
    <dgm:cxn modelId="{8F75E5D6-42DF-C94C-8EC7-157A3CD2137F}" type="presOf" srcId="{F9CF8FBC-A780-F045-BC7C-7EDE0FA72F8E}" destId="{BBA2D674-FBFE-EC48-B566-DD162C8B1CDF}" srcOrd="0" destOrd="0" presId="urn:microsoft.com/office/officeart/2005/8/layout/gear1"/>
    <dgm:cxn modelId="{935D0A4E-5439-9946-8B7A-952C8D80033A}" type="presOf" srcId="{E7412909-B4CA-E145-8D19-A407F15085AC}" destId="{D0A4F794-5AFE-4E43-9CD6-C1D2FBA9A72D}" srcOrd="1" destOrd="0" presId="urn:microsoft.com/office/officeart/2005/8/layout/gear1"/>
    <dgm:cxn modelId="{B7248AA5-39B5-CA41-9AD3-A4FF3D58CF1E}" type="presOf" srcId="{02E267BC-5375-924B-9230-EA43E0414C48}" destId="{9E005D5F-8C47-EF4E-8AF2-4B001CC8346D}" srcOrd="1" destOrd="0" presId="urn:microsoft.com/office/officeart/2005/8/layout/gear1"/>
    <dgm:cxn modelId="{B3630E9B-3A41-AC4D-9804-5536AEBD5827}" srcId="{758875E1-803F-3946-8282-EC7CD54C82B7}" destId="{E7412909-B4CA-E145-8D19-A407F15085AC}" srcOrd="0" destOrd="0" parTransId="{CDE4524A-1889-EF47-9133-BA4F66C46EB6}" sibTransId="{81DD7C3E-2249-D548-A5FB-8EE2F25D5AD8}"/>
    <dgm:cxn modelId="{CA258534-D608-CB4C-9832-03BDB042BC16}" type="presOf" srcId="{758875E1-803F-3946-8282-EC7CD54C82B7}" destId="{C845353C-965C-204B-9A31-3ECA10837F4E}" srcOrd="0" destOrd="0" presId="urn:microsoft.com/office/officeart/2005/8/layout/gear1"/>
    <dgm:cxn modelId="{CEC61042-5AAA-CC48-BB36-FB553EFDA737}" srcId="{758875E1-803F-3946-8282-EC7CD54C82B7}" destId="{02E267BC-5375-924B-9230-EA43E0414C48}" srcOrd="1" destOrd="0" parTransId="{C0671BB4-B08B-1843-B875-794E82CC3D3C}" sibTransId="{F9CF8FBC-A780-F045-BC7C-7EDE0FA72F8E}"/>
    <dgm:cxn modelId="{055BC0A6-F8D9-0B4C-9440-4B32910593EE}" type="presParOf" srcId="{C845353C-965C-204B-9A31-3ECA10837F4E}" destId="{5E89DBD6-7655-3F45-81EB-1EB3169C649E}" srcOrd="0" destOrd="0" presId="urn:microsoft.com/office/officeart/2005/8/layout/gear1"/>
    <dgm:cxn modelId="{BDCAE2C6-5664-3947-941C-E74BC5241159}" type="presParOf" srcId="{C845353C-965C-204B-9A31-3ECA10837F4E}" destId="{D0A4F794-5AFE-4E43-9CD6-C1D2FBA9A72D}" srcOrd="1" destOrd="0" presId="urn:microsoft.com/office/officeart/2005/8/layout/gear1"/>
    <dgm:cxn modelId="{3D6A0889-85B7-8441-B7B5-27387223E860}" type="presParOf" srcId="{C845353C-965C-204B-9A31-3ECA10837F4E}" destId="{01CF0048-81A2-2B45-B9ED-B41422399E9F}" srcOrd="2" destOrd="0" presId="urn:microsoft.com/office/officeart/2005/8/layout/gear1"/>
    <dgm:cxn modelId="{2351178D-E8BB-8440-851C-4402A92993C9}" type="presParOf" srcId="{C845353C-965C-204B-9A31-3ECA10837F4E}" destId="{03CD7657-F53F-D544-863A-623E3E6B91BC}" srcOrd="3" destOrd="0" presId="urn:microsoft.com/office/officeart/2005/8/layout/gear1"/>
    <dgm:cxn modelId="{CE1E7E02-8979-5244-97A0-9B3BED08FB95}" type="presParOf" srcId="{C845353C-965C-204B-9A31-3ECA10837F4E}" destId="{9E005D5F-8C47-EF4E-8AF2-4B001CC8346D}" srcOrd="4" destOrd="0" presId="urn:microsoft.com/office/officeart/2005/8/layout/gear1"/>
    <dgm:cxn modelId="{F60F6346-858E-A140-B456-7C3FAF2721E2}" type="presParOf" srcId="{C845353C-965C-204B-9A31-3ECA10837F4E}" destId="{A7EE2E02-A785-334A-9D4D-8DA07074C552}" srcOrd="5" destOrd="0" presId="urn:microsoft.com/office/officeart/2005/8/layout/gear1"/>
    <dgm:cxn modelId="{85265DC1-646D-E54C-9836-A0A31150C59A}" type="presParOf" srcId="{C845353C-965C-204B-9A31-3ECA10837F4E}" destId="{AB45DB37-8F7F-EC42-9463-6BCB240F0357}" srcOrd="6" destOrd="0" presId="urn:microsoft.com/office/officeart/2005/8/layout/gear1"/>
    <dgm:cxn modelId="{DEE1225D-E65A-CA4A-B73E-8B749EDB13DE}" type="presParOf" srcId="{C845353C-965C-204B-9A31-3ECA10837F4E}" destId="{BBA2D674-FBFE-EC48-B566-DD162C8B1CDF}" srcOrd="7"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B12B183-B9A3-DA4D-90BA-37276B829248}"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D5E75CAE-509F-814F-911D-0ADA86477CF8}">
      <dgm:prSet custT="1"/>
      <dgm:spPr/>
      <dgm:t>
        <a:bodyPr/>
        <a:lstStyle/>
        <a:p>
          <a:r>
            <a:rPr lang="en-US" sz="1200" dirty="0"/>
            <a:t>Culture is a learned set of shared interpretations about beliefs, values, and norms which affect the behavior of a relatively large group of people.</a:t>
          </a:r>
        </a:p>
      </dgm:t>
    </dgm:pt>
    <dgm:pt modelId="{AABFA2D8-98B7-6D45-B719-1BDCABAFDBA6}" type="parTrans" cxnId="{83D0A929-0164-F64C-9D49-47C1C50A915B}">
      <dgm:prSet/>
      <dgm:spPr/>
      <dgm:t>
        <a:bodyPr/>
        <a:lstStyle/>
        <a:p>
          <a:endParaRPr lang="en-US"/>
        </a:p>
      </dgm:t>
    </dgm:pt>
    <dgm:pt modelId="{A689C07C-DA71-EC4A-BAD4-204573C0319E}" type="sibTrans" cxnId="{83D0A929-0164-F64C-9D49-47C1C50A915B}">
      <dgm:prSet/>
      <dgm:spPr/>
      <dgm:t>
        <a:bodyPr/>
        <a:lstStyle/>
        <a:p>
          <a:endParaRPr lang="en-US"/>
        </a:p>
      </dgm:t>
    </dgm:pt>
    <dgm:pt modelId="{C79CCBCD-6F4F-7646-AE2C-AF094ACBF4BD}">
      <dgm:prSet/>
      <dgm:spPr/>
      <dgm:t>
        <a:bodyPr/>
        <a:lstStyle/>
        <a:p>
          <a:r>
            <a:rPr lang="en-US" dirty="0"/>
            <a:t>Culture is dynamic:</a:t>
          </a:r>
        </a:p>
      </dgm:t>
    </dgm:pt>
    <dgm:pt modelId="{5A6DD0A2-47CC-C045-828B-530065EC7A0D}" type="parTrans" cxnId="{3679AFE2-0F44-924D-B2ED-DDE46179EB5D}">
      <dgm:prSet/>
      <dgm:spPr/>
      <dgm:t>
        <a:bodyPr/>
        <a:lstStyle/>
        <a:p>
          <a:endParaRPr lang="en-US"/>
        </a:p>
      </dgm:t>
    </dgm:pt>
    <dgm:pt modelId="{B166FD6F-4146-A343-BEA5-40986E40AB73}" type="sibTrans" cxnId="{3679AFE2-0F44-924D-B2ED-DDE46179EB5D}">
      <dgm:prSet/>
      <dgm:spPr/>
      <dgm:t>
        <a:bodyPr/>
        <a:lstStyle/>
        <a:p>
          <a:endParaRPr lang="en-US"/>
        </a:p>
      </dgm:t>
    </dgm:pt>
    <dgm:pt modelId="{7A49F86F-4B17-A44D-8485-4FD170D3EF97}">
      <dgm:prSet/>
      <dgm:spPr/>
      <dgm:t>
        <a:bodyPr/>
        <a:lstStyle/>
        <a:p>
          <a:r>
            <a:rPr lang="en-US" dirty="0"/>
            <a:t>One of the most important aspects of culture is what is not seen that which controls values and thought patterns.</a:t>
          </a:r>
        </a:p>
      </dgm:t>
    </dgm:pt>
    <dgm:pt modelId="{75AF5297-B881-BC44-994F-B0629A4261D4}" type="parTrans" cxnId="{490EDEE0-5D5B-8D4F-B278-2DB2F5241491}">
      <dgm:prSet/>
      <dgm:spPr/>
      <dgm:t>
        <a:bodyPr/>
        <a:lstStyle/>
        <a:p>
          <a:endParaRPr lang="en-US"/>
        </a:p>
      </dgm:t>
    </dgm:pt>
    <dgm:pt modelId="{A9527D7B-7A5F-7540-AFE8-2FF43766859D}" type="sibTrans" cxnId="{490EDEE0-5D5B-8D4F-B278-2DB2F5241491}">
      <dgm:prSet/>
      <dgm:spPr/>
      <dgm:t>
        <a:bodyPr/>
        <a:lstStyle/>
        <a:p>
          <a:endParaRPr lang="en-US"/>
        </a:p>
      </dgm:t>
    </dgm:pt>
    <dgm:pt modelId="{53D9FFBD-64DA-4642-9E34-4EF703DC2105}">
      <dgm:prSet custT="1"/>
      <dgm:spPr/>
      <dgm:t>
        <a:bodyPr/>
        <a:lstStyle/>
        <a:p>
          <a:r>
            <a:rPr lang="en-US" sz="1600" dirty="0"/>
            <a:t>Cultural factors includes:</a:t>
          </a:r>
        </a:p>
      </dgm:t>
    </dgm:pt>
    <dgm:pt modelId="{CADC5607-1EF4-534D-98C0-4CD05C0EB588}" type="parTrans" cxnId="{8F8AAAD1-4D43-C74A-9DF7-C750B8824F12}">
      <dgm:prSet/>
      <dgm:spPr/>
      <dgm:t>
        <a:bodyPr/>
        <a:lstStyle/>
        <a:p>
          <a:endParaRPr lang="en-US"/>
        </a:p>
      </dgm:t>
    </dgm:pt>
    <dgm:pt modelId="{FC09BE77-F428-FE48-86DA-050F207DC83F}" type="sibTrans" cxnId="{8F8AAAD1-4D43-C74A-9DF7-C750B8824F12}">
      <dgm:prSet/>
      <dgm:spPr/>
      <dgm:t>
        <a:bodyPr/>
        <a:lstStyle/>
        <a:p>
          <a:endParaRPr lang="en-US"/>
        </a:p>
      </dgm:t>
    </dgm:pt>
    <dgm:pt modelId="{1779EDCA-A513-2E4C-A060-7FC0F4429197}">
      <dgm:prSet custT="1"/>
      <dgm:spPr/>
      <dgm:t>
        <a:bodyPr/>
        <a:lstStyle/>
        <a:p>
          <a:r>
            <a:rPr lang="en-US" sz="1200" dirty="0"/>
            <a:t>Geography, Age, Socioeconomic Status, Religion, Gender, Education, Language, Politics, Sexual Orientation, </a:t>
          </a:r>
          <a:r>
            <a:rPr lang="en-US" sz="1200" i="1" dirty="0"/>
            <a:t>not just race, language and ethnicity.</a:t>
          </a:r>
          <a:endParaRPr lang="en-US" sz="1200" dirty="0"/>
        </a:p>
      </dgm:t>
    </dgm:pt>
    <dgm:pt modelId="{3C29DEA2-A580-AD4B-B6D8-3832E30FFF34}" type="parTrans" cxnId="{6A14B123-4D29-174D-A8EA-248A3E6770E0}">
      <dgm:prSet/>
      <dgm:spPr/>
      <dgm:t>
        <a:bodyPr/>
        <a:lstStyle/>
        <a:p>
          <a:endParaRPr lang="en-US"/>
        </a:p>
      </dgm:t>
    </dgm:pt>
    <dgm:pt modelId="{DFF909AD-27DD-8745-B57A-F7AC7B7F46DF}" type="sibTrans" cxnId="{6A14B123-4D29-174D-A8EA-248A3E6770E0}">
      <dgm:prSet/>
      <dgm:spPr/>
      <dgm:t>
        <a:bodyPr/>
        <a:lstStyle/>
        <a:p>
          <a:endParaRPr lang="en-US"/>
        </a:p>
      </dgm:t>
    </dgm:pt>
    <dgm:pt modelId="{241E82D5-CD17-1D43-BB1D-F0A74AD44F6B}" type="pres">
      <dgm:prSet presAssocID="{9B12B183-B9A3-DA4D-90BA-37276B829248}" presName="composite" presStyleCnt="0">
        <dgm:presLayoutVars>
          <dgm:chMax val="5"/>
          <dgm:dir/>
          <dgm:resizeHandles val="exact"/>
        </dgm:presLayoutVars>
      </dgm:prSet>
      <dgm:spPr/>
      <dgm:t>
        <a:bodyPr/>
        <a:lstStyle/>
        <a:p>
          <a:endParaRPr lang="en-US"/>
        </a:p>
      </dgm:t>
    </dgm:pt>
    <dgm:pt modelId="{8BBF7D89-924C-284B-A6BF-FB27E3281A26}" type="pres">
      <dgm:prSet presAssocID="{D5E75CAE-509F-814F-911D-0ADA86477CF8}" presName="circle1" presStyleLbl="lnNode1" presStyleIdx="0" presStyleCnt="3"/>
      <dgm:spPr/>
    </dgm:pt>
    <dgm:pt modelId="{4E5930B0-C345-084C-87BE-EC51660C0CBA}" type="pres">
      <dgm:prSet presAssocID="{D5E75CAE-509F-814F-911D-0ADA86477CF8}" presName="text1" presStyleLbl="revTx" presStyleIdx="0" presStyleCnt="3" custScaleX="258674" custLinFactNeighborX="85084" custLinFactNeighborY="-2277">
        <dgm:presLayoutVars>
          <dgm:bulletEnabled val="1"/>
        </dgm:presLayoutVars>
      </dgm:prSet>
      <dgm:spPr/>
      <dgm:t>
        <a:bodyPr/>
        <a:lstStyle/>
        <a:p>
          <a:endParaRPr lang="en-US"/>
        </a:p>
      </dgm:t>
    </dgm:pt>
    <dgm:pt modelId="{D01BF96C-77F3-C34D-B1D9-765E6AD0D07D}" type="pres">
      <dgm:prSet presAssocID="{D5E75CAE-509F-814F-911D-0ADA86477CF8}" presName="line1" presStyleLbl="callout" presStyleIdx="0" presStyleCnt="6"/>
      <dgm:spPr/>
    </dgm:pt>
    <dgm:pt modelId="{60919D6C-62E6-4E45-8B01-C431B12ECF76}" type="pres">
      <dgm:prSet presAssocID="{D5E75CAE-509F-814F-911D-0ADA86477CF8}" presName="d1" presStyleLbl="callout" presStyleIdx="1" presStyleCnt="6"/>
      <dgm:spPr/>
    </dgm:pt>
    <dgm:pt modelId="{A3BA73C3-CC2F-0943-9666-ADD5C846EC9D}" type="pres">
      <dgm:prSet presAssocID="{C79CCBCD-6F4F-7646-AE2C-AF094ACBF4BD}" presName="circle2" presStyleLbl="lnNode1" presStyleIdx="1" presStyleCnt="3"/>
      <dgm:spPr/>
    </dgm:pt>
    <dgm:pt modelId="{6E42FC4B-2CE7-B14D-AC0D-80B7FD0DD2AC}" type="pres">
      <dgm:prSet presAssocID="{C79CCBCD-6F4F-7646-AE2C-AF094ACBF4BD}" presName="text2" presStyleLbl="revTx" presStyleIdx="1" presStyleCnt="3" custScaleX="289962" custLinFactNeighborX="92903" custLinFactNeighborY="264">
        <dgm:presLayoutVars>
          <dgm:bulletEnabled val="1"/>
        </dgm:presLayoutVars>
      </dgm:prSet>
      <dgm:spPr/>
      <dgm:t>
        <a:bodyPr/>
        <a:lstStyle/>
        <a:p>
          <a:endParaRPr lang="en-US"/>
        </a:p>
      </dgm:t>
    </dgm:pt>
    <dgm:pt modelId="{06803087-5F00-CF45-904D-2D3E761A8454}" type="pres">
      <dgm:prSet presAssocID="{C79CCBCD-6F4F-7646-AE2C-AF094ACBF4BD}" presName="line2" presStyleLbl="callout" presStyleIdx="2" presStyleCnt="6"/>
      <dgm:spPr/>
    </dgm:pt>
    <dgm:pt modelId="{1AA5BE46-D668-5447-92A4-9B21C1B16F6F}" type="pres">
      <dgm:prSet presAssocID="{C79CCBCD-6F4F-7646-AE2C-AF094ACBF4BD}" presName="d2" presStyleLbl="callout" presStyleIdx="3" presStyleCnt="6"/>
      <dgm:spPr/>
    </dgm:pt>
    <dgm:pt modelId="{D20E8543-4074-F147-B0C5-844BC1B7163F}" type="pres">
      <dgm:prSet presAssocID="{53D9FFBD-64DA-4642-9E34-4EF703DC2105}" presName="circle3" presStyleLbl="lnNode1" presStyleIdx="2" presStyleCnt="3"/>
      <dgm:spPr/>
    </dgm:pt>
    <dgm:pt modelId="{A2668CAD-649A-7642-AFA1-00BF04EE05D7}" type="pres">
      <dgm:prSet presAssocID="{53D9FFBD-64DA-4642-9E34-4EF703DC2105}" presName="text3" presStyleLbl="revTx" presStyleIdx="2" presStyleCnt="3" custScaleX="280784" custLinFactNeighborX="91866" custLinFactNeighborY="-5344">
        <dgm:presLayoutVars>
          <dgm:bulletEnabled val="1"/>
        </dgm:presLayoutVars>
      </dgm:prSet>
      <dgm:spPr/>
      <dgm:t>
        <a:bodyPr/>
        <a:lstStyle/>
        <a:p>
          <a:endParaRPr lang="en-US"/>
        </a:p>
      </dgm:t>
    </dgm:pt>
    <dgm:pt modelId="{18CD1187-B2EA-2A45-9AFD-DFE0E2D70B30}" type="pres">
      <dgm:prSet presAssocID="{53D9FFBD-64DA-4642-9E34-4EF703DC2105}" presName="line3" presStyleLbl="callout" presStyleIdx="4" presStyleCnt="6"/>
      <dgm:spPr/>
    </dgm:pt>
    <dgm:pt modelId="{2CEB0AA4-1D5F-B14A-ABB7-DA16A5A601B7}" type="pres">
      <dgm:prSet presAssocID="{53D9FFBD-64DA-4642-9E34-4EF703DC2105}" presName="d3" presStyleLbl="callout" presStyleIdx="5" presStyleCnt="6"/>
      <dgm:spPr/>
    </dgm:pt>
  </dgm:ptLst>
  <dgm:cxnLst>
    <dgm:cxn modelId="{D287F9B1-0436-A948-8E14-2CB0A5021F1B}" type="presOf" srcId="{D5E75CAE-509F-814F-911D-0ADA86477CF8}" destId="{4E5930B0-C345-084C-87BE-EC51660C0CBA}" srcOrd="0" destOrd="0" presId="urn:microsoft.com/office/officeart/2005/8/layout/target1"/>
    <dgm:cxn modelId="{83D0A929-0164-F64C-9D49-47C1C50A915B}" srcId="{9B12B183-B9A3-DA4D-90BA-37276B829248}" destId="{D5E75CAE-509F-814F-911D-0ADA86477CF8}" srcOrd="0" destOrd="0" parTransId="{AABFA2D8-98B7-6D45-B719-1BDCABAFDBA6}" sibTransId="{A689C07C-DA71-EC4A-BAD4-204573C0319E}"/>
    <dgm:cxn modelId="{8F8AAAD1-4D43-C74A-9DF7-C750B8824F12}" srcId="{9B12B183-B9A3-DA4D-90BA-37276B829248}" destId="{53D9FFBD-64DA-4642-9E34-4EF703DC2105}" srcOrd="2" destOrd="0" parTransId="{CADC5607-1EF4-534D-98C0-4CD05C0EB588}" sibTransId="{FC09BE77-F428-FE48-86DA-050F207DC83F}"/>
    <dgm:cxn modelId="{8F0347FA-F13D-1C4E-A2FF-FF3355C59785}" type="presOf" srcId="{1779EDCA-A513-2E4C-A060-7FC0F4429197}" destId="{A2668CAD-649A-7642-AFA1-00BF04EE05D7}" srcOrd="0" destOrd="1" presId="urn:microsoft.com/office/officeart/2005/8/layout/target1"/>
    <dgm:cxn modelId="{64EF91E5-25AE-B848-A89B-41DB1B3EEF6A}" type="presOf" srcId="{C79CCBCD-6F4F-7646-AE2C-AF094ACBF4BD}" destId="{6E42FC4B-2CE7-B14D-AC0D-80B7FD0DD2AC}" srcOrd="0" destOrd="0" presId="urn:microsoft.com/office/officeart/2005/8/layout/target1"/>
    <dgm:cxn modelId="{3679AFE2-0F44-924D-B2ED-DDE46179EB5D}" srcId="{9B12B183-B9A3-DA4D-90BA-37276B829248}" destId="{C79CCBCD-6F4F-7646-AE2C-AF094ACBF4BD}" srcOrd="1" destOrd="0" parTransId="{5A6DD0A2-47CC-C045-828B-530065EC7A0D}" sibTransId="{B166FD6F-4146-A343-BEA5-40986E40AB73}"/>
    <dgm:cxn modelId="{27304AA0-2AF8-1945-ABBC-B545827E310F}" type="presOf" srcId="{7A49F86F-4B17-A44D-8485-4FD170D3EF97}" destId="{6E42FC4B-2CE7-B14D-AC0D-80B7FD0DD2AC}" srcOrd="0" destOrd="1" presId="urn:microsoft.com/office/officeart/2005/8/layout/target1"/>
    <dgm:cxn modelId="{A8ACC5A9-68DD-6C49-B022-A4D7DAA4FD69}" type="presOf" srcId="{9B12B183-B9A3-DA4D-90BA-37276B829248}" destId="{241E82D5-CD17-1D43-BB1D-F0A74AD44F6B}" srcOrd="0" destOrd="0" presId="urn:microsoft.com/office/officeart/2005/8/layout/target1"/>
    <dgm:cxn modelId="{490EDEE0-5D5B-8D4F-B278-2DB2F5241491}" srcId="{C79CCBCD-6F4F-7646-AE2C-AF094ACBF4BD}" destId="{7A49F86F-4B17-A44D-8485-4FD170D3EF97}" srcOrd="0" destOrd="0" parTransId="{75AF5297-B881-BC44-994F-B0629A4261D4}" sibTransId="{A9527D7B-7A5F-7540-AFE8-2FF43766859D}"/>
    <dgm:cxn modelId="{C17B7D28-B19E-2F43-946B-76141EA08C75}" type="presOf" srcId="{53D9FFBD-64DA-4642-9E34-4EF703DC2105}" destId="{A2668CAD-649A-7642-AFA1-00BF04EE05D7}" srcOrd="0" destOrd="0" presId="urn:microsoft.com/office/officeart/2005/8/layout/target1"/>
    <dgm:cxn modelId="{6A14B123-4D29-174D-A8EA-248A3E6770E0}" srcId="{53D9FFBD-64DA-4642-9E34-4EF703DC2105}" destId="{1779EDCA-A513-2E4C-A060-7FC0F4429197}" srcOrd="0" destOrd="0" parTransId="{3C29DEA2-A580-AD4B-B6D8-3832E30FFF34}" sibTransId="{DFF909AD-27DD-8745-B57A-F7AC7B7F46DF}"/>
    <dgm:cxn modelId="{B59C59FE-7ED0-8B4D-9BD7-8A6A307C7314}" type="presParOf" srcId="{241E82D5-CD17-1D43-BB1D-F0A74AD44F6B}" destId="{8BBF7D89-924C-284B-A6BF-FB27E3281A26}" srcOrd="0" destOrd="0" presId="urn:microsoft.com/office/officeart/2005/8/layout/target1"/>
    <dgm:cxn modelId="{48943BFB-147D-DD44-9861-CA1AAC1C476B}" type="presParOf" srcId="{241E82D5-CD17-1D43-BB1D-F0A74AD44F6B}" destId="{4E5930B0-C345-084C-87BE-EC51660C0CBA}" srcOrd="1" destOrd="0" presId="urn:microsoft.com/office/officeart/2005/8/layout/target1"/>
    <dgm:cxn modelId="{C33B2C34-B07E-0E45-8DA6-0E7A5D2497A1}" type="presParOf" srcId="{241E82D5-CD17-1D43-BB1D-F0A74AD44F6B}" destId="{D01BF96C-77F3-C34D-B1D9-765E6AD0D07D}" srcOrd="2" destOrd="0" presId="urn:microsoft.com/office/officeart/2005/8/layout/target1"/>
    <dgm:cxn modelId="{6A7644F9-3286-2D40-996D-9B31A53BFFC9}" type="presParOf" srcId="{241E82D5-CD17-1D43-BB1D-F0A74AD44F6B}" destId="{60919D6C-62E6-4E45-8B01-C431B12ECF76}" srcOrd="3" destOrd="0" presId="urn:microsoft.com/office/officeart/2005/8/layout/target1"/>
    <dgm:cxn modelId="{091B4B7E-01E9-7044-B11D-C9D63B6D0DAC}" type="presParOf" srcId="{241E82D5-CD17-1D43-BB1D-F0A74AD44F6B}" destId="{A3BA73C3-CC2F-0943-9666-ADD5C846EC9D}" srcOrd="4" destOrd="0" presId="urn:microsoft.com/office/officeart/2005/8/layout/target1"/>
    <dgm:cxn modelId="{3F00E23B-A219-C94E-A718-67B8013B5A49}" type="presParOf" srcId="{241E82D5-CD17-1D43-BB1D-F0A74AD44F6B}" destId="{6E42FC4B-2CE7-B14D-AC0D-80B7FD0DD2AC}" srcOrd="5" destOrd="0" presId="urn:microsoft.com/office/officeart/2005/8/layout/target1"/>
    <dgm:cxn modelId="{C158C353-5243-0242-A3EE-113F39CD150A}" type="presParOf" srcId="{241E82D5-CD17-1D43-BB1D-F0A74AD44F6B}" destId="{06803087-5F00-CF45-904D-2D3E761A8454}" srcOrd="6" destOrd="0" presId="urn:microsoft.com/office/officeart/2005/8/layout/target1"/>
    <dgm:cxn modelId="{4D732609-B9AD-7E48-A839-E7CC64334A84}" type="presParOf" srcId="{241E82D5-CD17-1D43-BB1D-F0A74AD44F6B}" destId="{1AA5BE46-D668-5447-92A4-9B21C1B16F6F}" srcOrd="7" destOrd="0" presId="urn:microsoft.com/office/officeart/2005/8/layout/target1"/>
    <dgm:cxn modelId="{6FF20A08-318E-A14A-9A58-88F0E8E7B475}" type="presParOf" srcId="{241E82D5-CD17-1D43-BB1D-F0A74AD44F6B}" destId="{D20E8543-4074-F147-B0C5-844BC1B7163F}" srcOrd="8" destOrd="0" presId="urn:microsoft.com/office/officeart/2005/8/layout/target1"/>
    <dgm:cxn modelId="{62114159-E919-9C4F-98C6-EA0379089139}" type="presParOf" srcId="{241E82D5-CD17-1D43-BB1D-F0A74AD44F6B}" destId="{A2668CAD-649A-7642-AFA1-00BF04EE05D7}" srcOrd="9" destOrd="0" presId="urn:microsoft.com/office/officeart/2005/8/layout/target1"/>
    <dgm:cxn modelId="{D1B94B2E-2117-C64C-AFD9-33FBA19485E6}" type="presParOf" srcId="{241E82D5-CD17-1D43-BB1D-F0A74AD44F6B}" destId="{18CD1187-B2EA-2A45-9AFD-DFE0E2D70B30}" srcOrd="10" destOrd="0" presId="urn:microsoft.com/office/officeart/2005/8/layout/target1"/>
    <dgm:cxn modelId="{787CD6D9-443E-7747-B231-8F2046C0971B}" type="presParOf" srcId="{241E82D5-CD17-1D43-BB1D-F0A74AD44F6B}" destId="{2CEB0AA4-1D5F-B14A-ABB7-DA16A5A601B7}"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CD85EC2-D373-D84D-B24F-09DBDDBED42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B2B000B-A630-5C49-B0D0-76EA3F55E055}">
      <dgm:prSet/>
      <dgm:spPr/>
      <dgm:t>
        <a:bodyPr/>
        <a:lstStyle/>
        <a:p>
          <a:r>
            <a:rPr lang="en-US" dirty="0"/>
            <a:t>Developing sensitivity and understanding of another ethnic group usually involves internal changes in terms of attitudes and values</a:t>
          </a:r>
        </a:p>
      </dgm:t>
    </dgm:pt>
    <dgm:pt modelId="{5A322D74-5CA6-AB4F-9120-756BF1E6F02F}" type="parTrans" cxnId="{9D1C579B-6D5B-934D-8BE4-2EB46AAC4845}">
      <dgm:prSet/>
      <dgm:spPr/>
      <dgm:t>
        <a:bodyPr/>
        <a:lstStyle/>
        <a:p>
          <a:endParaRPr lang="en-US"/>
        </a:p>
      </dgm:t>
    </dgm:pt>
    <dgm:pt modelId="{2B4A6EA8-FB40-734C-A2F2-824F0F37FD80}" type="sibTrans" cxnId="{9D1C579B-6D5B-934D-8BE4-2EB46AAC4845}">
      <dgm:prSet/>
      <dgm:spPr/>
      <dgm:t>
        <a:bodyPr/>
        <a:lstStyle/>
        <a:p>
          <a:endParaRPr lang="en-US"/>
        </a:p>
      </dgm:t>
    </dgm:pt>
    <dgm:pt modelId="{122404ED-4AD1-BB4A-9DEB-8960A61CAD33}">
      <dgm:prSet/>
      <dgm:spPr/>
      <dgm:t>
        <a:bodyPr/>
        <a:lstStyle/>
        <a:p>
          <a:r>
            <a:rPr lang="en-US" dirty="0"/>
            <a:t>Requires self-examination of one’s own bias towards others culture </a:t>
          </a:r>
        </a:p>
      </dgm:t>
    </dgm:pt>
    <dgm:pt modelId="{2EDA16B9-CB0B-284D-851A-2F350622306C}" type="parTrans" cxnId="{0C8DF618-377D-AA4D-BCC1-ADD127252A69}">
      <dgm:prSet/>
      <dgm:spPr/>
      <dgm:t>
        <a:bodyPr/>
        <a:lstStyle/>
        <a:p>
          <a:endParaRPr lang="en-US"/>
        </a:p>
      </dgm:t>
    </dgm:pt>
    <dgm:pt modelId="{94481400-33D4-2D4A-ABC2-8BB5906F6668}" type="sibTrans" cxnId="{0C8DF618-377D-AA4D-BCC1-ADD127252A69}">
      <dgm:prSet/>
      <dgm:spPr/>
      <dgm:t>
        <a:bodyPr/>
        <a:lstStyle/>
        <a:p>
          <a:endParaRPr lang="en-US"/>
        </a:p>
      </dgm:t>
    </dgm:pt>
    <dgm:pt modelId="{0979E63D-4D77-0049-B5EA-D1A873F352BF}">
      <dgm:prSet/>
      <dgm:spPr/>
      <dgm:t>
        <a:bodyPr/>
        <a:lstStyle/>
        <a:p>
          <a:r>
            <a:rPr lang="en-US"/>
            <a:t>…and being aware  existence of racism and other “isms” in healthcare delivery</a:t>
          </a:r>
        </a:p>
      </dgm:t>
    </dgm:pt>
    <dgm:pt modelId="{84288706-E5FB-F34D-8D20-2163C310C7F1}" type="parTrans" cxnId="{F2CD83E2-BE32-A644-BC87-5159289EB40E}">
      <dgm:prSet/>
      <dgm:spPr/>
      <dgm:t>
        <a:bodyPr/>
        <a:lstStyle/>
        <a:p>
          <a:endParaRPr lang="en-US"/>
        </a:p>
      </dgm:t>
    </dgm:pt>
    <dgm:pt modelId="{C69EA1C3-FCE6-D74B-B476-7B7D2C03E099}" type="sibTrans" cxnId="{F2CD83E2-BE32-A644-BC87-5159289EB40E}">
      <dgm:prSet/>
      <dgm:spPr/>
      <dgm:t>
        <a:bodyPr/>
        <a:lstStyle/>
        <a:p>
          <a:endParaRPr lang="en-US"/>
        </a:p>
      </dgm:t>
    </dgm:pt>
    <dgm:pt modelId="{5F9C5F45-779D-B14C-A44E-27EF0B0F5CED}" type="pres">
      <dgm:prSet presAssocID="{2CD85EC2-D373-D84D-B24F-09DBDDBED429}" presName="CompostProcess" presStyleCnt="0">
        <dgm:presLayoutVars>
          <dgm:dir/>
          <dgm:resizeHandles val="exact"/>
        </dgm:presLayoutVars>
      </dgm:prSet>
      <dgm:spPr/>
      <dgm:t>
        <a:bodyPr/>
        <a:lstStyle/>
        <a:p>
          <a:endParaRPr lang="en-US"/>
        </a:p>
      </dgm:t>
    </dgm:pt>
    <dgm:pt modelId="{576FBA72-F317-4347-AC48-AAC487C3E40C}" type="pres">
      <dgm:prSet presAssocID="{2CD85EC2-D373-D84D-B24F-09DBDDBED429}" presName="arrow" presStyleLbl="bgShp" presStyleIdx="0" presStyleCnt="1"/>
      <dgm:spPr/>
    </dgm:pt>
    <dgm:pt modelId="{E9A6DDC7-6F5C-9A4C-9FD2-ECB82364446B}" type="pres">
      <dgm:prSet presAssocID="{2CD85EC2-D373-D84D-B24F-09DBDDBED429}" presName="linearProcess" presStyleCnt="0"/>
      <dgm:spPr/>
    </dgm:pt>
    <dgm:pt modelId="{7CFEFAC8-8585-9F44-88C5-7865EF07AE52}" type="pres">
      <dgm:prSet presAssocID="{FB2B000B-A630-5C49-B0D0-76EA3F55E055}" presName="textNode" presStyleLbl="node1" presStyleIdx="0" presStyleCnt="3">
        <dgm:presLayoutVars>
          <dgm:bulletEnabled val="1"/>
        </dgm:presLayoutVars>
      </dgm:prSet>
      <dgm:spPr/>
      <dgm:t>
        <a:bodyPr/>
        <a:lstStyle/>
        <a:p>
          <a:endParaRPr lang="en-US"/>
        </a:p>
      </dgm:t>
    </dgm:pt>
    <dgm:pt modelId="{7F3C9C62-93B6-C441-A4FC-BCEDA2FEB339}" type="pres">
      <dgm:prSet presAssocID="{2B4A6EA8-FB40-734C-A2F2-824F0F37FD80}" presName="sibTrans" presStyleCnt="0"/>
      <dgm:spPr/>
    </dgm:pt>
    <dgm:pt modelId="{C397EAFE-2848-7546-8050-54B536F39D7A}" type="pres">
      <dgm:prSet presAssocID="{122404ED-4AD1-BB4A-9DEB-8960A61CAD33}" presName="textNode" presStyleLbl="node1" presStyleIdx="1" presStyleCnt="3">
        <dgm:presLayoutVars>
          <dgm:bulletEnabled val="1"/>
        </dgm:presLayoutVars>
      </dgm:prSet>
      <dgm:spPr/>
      <dgm:t>
        <a:bodyPr/>
        <a:lstStyle/>
        <a:p>
          <a:endParaRPr lang="en-US"/>
        </a:p>
      </dgm:t>
    </dgm:pt>
    <dgm:pt modelId="{E4E96C21-C428-574C-9105-C8C689B1EB0D}" type="pres">
      <dgm:prSet presAssocID="{94481400-33D4-2D4A-ABC2-8BB5906F6668}" presName="sibTrans" presStyleCnt="0"/>
      <dgm:spPr/>
    </dgm:pt>
    <dgm:pt modelId="{7F152E8B-5C93-A944-BA40-7279388257FE}" type="pres">
      <dgm:prSet presAssocID="{0979E63D-4D77-0049-B5EA-D1A873F352BF}" presName="textNode" presStyleLbl="node1" presStyleIdx="2" presStyleCnt="3">
        <dgm:presLayoutVars>
          <dgm:bulletEnabled val="1"/>
        </dgm:presLayoutVars>
      </dgm:prSet>
      <dgm:spPr/>
      <dgm:t>
        <a:bodyPr/>
        <a:lstStyle/>
        <a:p>
          <a:endParaRPr lang="en-US"/>
        </a:p>
      </dgm:t>
    </dgm:pt>
  </dgm:ptLst>
  <dgm:cxnLst>
    <dgm:cxn modelId="{67A78AE5-FB45-8A44-A6D7-6923EFE02CE2}" type="presOf" srcId="{FB2B000B-A630-5C49-B0D0-76EA3F55E055}" destId="{7CFEFAC8-8585-9F44-88C5-7865EF07AE52}" srcOrd="0" destOrd="0" presId="urn:microsoft.com/office/officeart/2005/8/layout/hProcess9"/>
    <dgm:cxn modelId="{0C8DF618-377D-AA4D-BCC1-ADD127252A69}" srcId="{2CD85EC2-D373-D84D-B24F-09DBDDBED429}" destId="{122404ED-4AD1-BB4A-9DEB-8960A61CAD33}" srcOrd="1" destOrd="0" parTransId="{2EDA16B9-CB0B-284D-851A-2F350622306C}" sibTransId="{94481400-33D4-2D4A-ABC2-8BB5906F6668}"/>
    <dgm:cxn modelId="{CB9794AD-414B-C740-99E9-CB04130747FE}" type="presOf" srcId="{0979E63D-4D77-0049-B5EA-D1A873F352BF}" destId="{7F152E8B-5C93-A944-BA40-7279388257FE}" srcOrd="0" destOrd="0" presId="urn:microsoft.com/office/officeart/2005/8/layout/hProcess9"/>
    <dgm:cxn modelId="{D01A7E49-29BA-D042-91AE-E7AA3FE51506}" type="presOf" srcId="{2CD85EC2-D373-D84D-B24F-09DBDDBED429}" destId="{5F9C5F45-779D-B14C-A44E-27EF0B0F5CED}" srcOrd="0" destOrd="0" presId="urn:microsoft.com/office/officeart/2005/8/layout/hProcess9"/>
    <dgm:cxn modelId="{9D1C579B-6D5B-934D-8BE4-2EB46AAC4845}" srcId="{2CD85EC2-D373-D84D-B24F-09DBDDBED429}" destId="{FB2B000B-A630-5C49-B0D0-76EA3F55E055}" srcOrd="0" destOrd="0" parTransId="{5A322D74-5CA6-AB4F-9120-756BF1E6F02F}" sibTransId="{2B4A6EA8-FB40-734C-A2F2-824F0F37FD80}"/>
    <dgm:cxn modelId="{F2CD83E2-BE32-A644-BC87-5159289EB40E}" srcId="{2CD85EC2-D373-D84D-B24F-09DBDDBED429}" destId="{0979E63D-4D77-0049-B5EA-D1A873F352BF}" srcOrd="2" destOrd="0" parTransId="{84288706-E5FB-F34D-8D20-2163C310C7F1}" sibTransId="{C69EA1C3-FCE6-D74B-B476-7B7D2C03E099}"/>
    <dgm:cxn modelId="{1990C93D-9D96-D44A-97B1-C5744C7B3B3C}" type="presOf" srcId="{122404ED-4AD1-BB4A-9DEB-8960A61CAD33}" destId="{C397EAFE-2848-7546-8050-54B536F39D7A}" srcOrd="0" destOrd="0" presId="urn:microsoft.com/office/officeart/2005/8/layout/hProcess9"/>
    <dgm:cxn modelId="{72394365-D91D-5042-A493-CF97F97DAB4D}" type="presParOf" srcId="{5F9C5F45-779D-B14C-A44E-27EF0B0F5CED}" destId="{576FBA72-F317-4347-AC48-AAC487C3E40C}" srcOrd="0" destOrd="0" presId="urn:microsoft.com/office/officeart/2005/8/layout/hProcess9"/>
    <dgm:cxn modelId="{C06420DD-85D2-1045-8868-776AFD16B992}" type="presParOf" srcId="{5F9C5F45-779D-B14C-A44E-27EF0B0F5CED}" destId="{E9A6DDC7-6F5C-9A4C-9FD2-ECB82364446B}" srcOrd="1" destOrd="0" presId="urn:microsoft.com/office/officeart/2005/8/layout/hProcess9"/>
    <dgm:cxn modelId="{7DBF063E-C350-874D-8CD6-3C6806B50131}" type="presParOf" srcId="{E9A6DDC7-6F5C-9A4C-9FD2-ECB82364446B}" destId="{7CFEFAC8-8585-9F44-88C5-7865EF07AE52}" srcOrd="0" destOrd="0" presId="urn:microsoft.com/office/officeart/2005/8/layout/hProcess9"/>
    <dgm:cxn modelId="{56F28F12-60AB-C64B-BD4D-B8AEF07FA1B7}" type="presParOf" srcId="{E9A6DDC7-6F5C-9A4C-9FD2-ECB82364446B}" destId="{7F3C9C62-93B6-C441-A4FC-BCEDA2FEB339}" srcOrd="1" destOrd="0" presId="urn:microsoft.com/office/officeart/2005/8/layout/hProcess9"/>
    <dgm:cxn modelId="{975B5C2A-CE41-6842-9BC9-39F7308849FC}" type="presParOf" srcId="{E9A6DDC7-6F5C-9A4C-9FD2-ECB82364446B}" destId="{C397EAFE-2848-7546-8050-54B536F39D7A}" srcOrd="2" destOrd="0" presId="urn:microsoft.com/office/officeart/2005/8/layout/hProcess9"/>
    <dgm:cxn modelId="{5FB36630-3CE9-6B46-940F-3AC4756B4BFC}" type="presParOf" srcId="{E9A6DDC7-6F5C-9A4C-9FD2-ECB82364446B}" destId="{E4E96C21-C428-574C-9105-C8C689B1EB0D}" srcOrd="3" destOrd="0" presId="urn:microsoft.com/office/officeart/2005/8/layout/hProcess9"/>
    <dgm:cxn modelId="{28457AB5-3AC0-FE4C-8C5E-9524ED1EC573}" type="presParOf" srcId="{E9A6DDC7-6F5C-9A4C-9FD2-ECB82364446B}" destId="{7F152E8B-5C93-A944-BA40-7279388257F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4E73146-68BD-914C-8477-5CDFA29E0890}"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4C0ABB5C-416F-A048-B13C-F641E6CE7405}">
      <dgm:prSet/>
      <dgm:spPr/>
      <dgm:t>
        <a:bodyPr/>
        <a:lstStyle/>
        <a:p>
          <a:r>
            <a:rPr lang="en-US"/>
            <a:t>Communication</a:t>
          </a:r>
        </a:p>
      </dgm:t>
    </dgm:pt>
    <dgm:pt modelId="{230CDD9B-0842-3949-A6C3-84B6605D48E8}" type="parTrans" cxnId="{C5D63C46-9AAF-D145-898A-778BD0BA7CC6}">
      <dgm:prSet/>
      <dgm:spPr/>
      <dgm:t>
        <a:bodyPr/>
        <a:lstStyle/>
        <a:p>
          <a:endParaRPr lang="en-US"/>
        </a:p>
      </dgm:t>
    </dgm:pt>
    <dgm:pt modelId="{865F9960-A302-384F-9ED3-0D348AEE1AF7}" type="sibTrans" cxnId="{C5D63C46-9AAF-D145-898A-778BD0BA7CC6}">
      <dgm:prSet/>
      <dgm:spPr/>
      <dgm:t>
        <a:bodyPr/>
        <a:lstStyle/>
        <a:p>
          <a:endParaRPr lang="en-US"/>
        </a:p>
      </dgm:t>
    </dgm:pt>
    <dgm:pt modelId="{3F00964A-B8DD-1F4A-898D-675B01E25000}">
      <dgm:prSet/>
      <dgm:spPr/>
      <dgm:t>
        <a:bodyPr/>
        <a:lstStyle/>
        <a:p>
          <a:r>
            <a:rPr lang="en-US"/>
            <a:t>Verbal and non-verbal</a:t>
          </a:r>
        </a:p>
      </dgm:t>
    </dgm:pt>
    <dgm:pt modelId="{9FEAD1F9-341F-3B47-870B-7B9ED062A369}" type="parTrans" cxnId="{004BCCAC-DF8B-0C42-9769-3E124BA57F43}">
      <dgm:prSet/>
      <dgm:spPr/>
      <dgm:t>
        <a:bodyPr/>
        <a:lstStyle/>
        <a:p>
          <a:endParaRPr lang="en-US"/>
        </a:p>
      </dgm:t>
    </dgm:pt>
    <dgm:pt modelId="{F353EEB3-4893-1F4F-BD47-692294986F15}" type="sibTrans" cxnId="{004BCCAC-DF8B-0C42-9769-3E124BA57F43}">
      <dgm:prSet/>
      <dgm:spPr/>
      <dgm:t>
        <a:bodyPr/>
        <a:lstStyle/>
        <a:p>
          <a:endParaRPr lang="en-US"/>
        </a:p>
      </dgm:t>
    </dgm:pt>
    <dgm:pt modelId="{4659AF89-9B32-8141-923E-A539AF61E6D8}">
      <dgm:prSet/>
      <dgm:spPr/>
      <dgm:t>
        <a:bodyPr/>
        <a:lstStyle/>
        <a:p>
          <a:r>
            <a:rPr lang="en-US"/>
            <a:t>Understanding the person’s culture</a:t>
          </a:r>
        </a:p>
      </dgm:t>
    </dgm:pt>
    <dgm:pt modelId="{0FA477BD-C472-D246-BB73-ED2CD0B4223F}" type="parTrans" cxnId="{CA65950C-2372-FF47-B7A8-E76416624556}">
      <dgm:prSet/>
      <dgm:spPr/>
      <dgm:t>
        <a:bodyPr/>
        <a:lstStyle/>
        <a:p>
          <a:endParaRPr lang="en-US"/>
        </a:p>
      </dgm:t>
    </dgm:pt>
    <dgm:pt modelId="{7D93E13A-2981-6B49-8922-A40B102B1A13}" type="sibTrans" cxnId="{CA65950C-2372-FF47-B7A8-E76416624556}">
      <dgm:prSet/>
      <dgm:spPr/>
      <dgm:t>
        <a:bodyPr/>
        <a:lstStyle/>
        <a:p>
          <a:endParaRPr lang="en-US"/>
        </a:p>
      </dgm:t>
    </dgm:pt>
    <dgm:pt modelId="{6B540437-2CC9-D34F-BC8B-BAFA64BC3A1F}">
      <dgm:prSet/>
      <dgm:spPr/>
      <dgm:t>
        <a:bodyPr/>
        <a:lstStyle/>
        <a:p>
          <a:r>
            <a:rPr lang="en-US"/>
            <a:t>Observation and sensitivity</a:t>
          </a:r>
        </a:p>
      </dgm:t>
    </dgm:pt>
    <dgm:pt modelId="{34CFECF2-B8E6-954C-8AEC-DF414805D8DE}" type="parTrans" cxnId="{DC6985FE-0564-0B49-A557-E66FE70FDA14}">
      <dgm:prSet/>
      <dgm:spPr/>
      <dgm:t>
        <a:bodyPr/>
        <a:lstStyle/>
        <a:p>
          <a:endParaRPr lang="en-US"/>
        </a:p>
      </dgm:t>
    </dgm:pt>
    <dgm:pt modelId="{B3FF321F-7E8F-3540-AC6A-D64F2FCB6685}" type="sibTrans" cxnId="{DC6985FE-0564-0B49-A557-E66FE70FDA14}">
      <dgm:prSet/>
      <dgm:spPr/>
      <dgm:t>
        <a:bodyPr/>
        <a:lstStyle/>
        <a:p>
          <a:endParaRPr lang="en-US"/>
        </a:p>
      </dgm:t>
    </dgm:pt>
    <dgm:pt modelId="{2D0909A7-FA58-2B46-9857-EB389C98F51B}">
      <dgm:prSet/>
      <dgm:spPr/>
      <dgm:t>
        <a:bodyPr/>
        <a:lstStyle/>
        <a:p>
          <a:r>
            <a:rPr lang="en-US"/>
            <a:t>Being tuned in to your level of sensitivity</a:t>
          </a:r>
        </a:p>
      </dgm:t>
    </dgm:pt>
    <dgm:pt modelId="{10D9A68A-94E2-CE4E-9950-7ABF20AA2C4C}" type="parTrans" cxnId="{CF8A022C-4FB8-FA49-87BF-D16CF2D76723}">
      <dgm:prSet/>
      <dgm:spPr/>
      <dgm:t>
        <a:bodyPr/>
        <a:lstStyle/>
        <a:p>
          <a:endParaRPr lang="en-US"/>
        </a:p>
      </dgm:t>
    </dgm:pt>
    <dgm:pt modelId="{180C88D3-72CA-684F-A105-D0B159BEB8D3}" type="sibTrans" cxnId="{CF8A022C-4FB8-FA49-87BF-D16CF2D76723}">
      <dgm:prSet/>
      <dgm:spPr/>
      <dgm:t>
        <a:bodyPr/>
        <a:lstStyle/>
        <a:p>
          <a:endParaRPr lang="en-US"/>
        </a:p>
      </dgm:t>
    </dgm:pt>
    <dgm:pt modelId="{BA1B78E2-6153-B64A-A4B3-FAF154FA5D8F}">
      <dgm:prSet/>
      <dgm:spPr/>
      <dgm:t>
        <a:bodyPr/>
        <a:lstStyle/>
        <a:p>
          <a:r>
            <a:rPr lang="en-US"/>
            <a:t>Observation/Cultural humility</a:t>
          </a:r>
        </a:p>
      </dgm:t>
    </dgm:pt>
    <dgm:pt modelId="{566DF293-20D4-6140-A095-1FB4C6BD2ED3}" type="parTrans" cxnId="{5FFC7AAF-3A21-A349-A2B1-B6D65E09FB71}">
      <dgm:prSet/>
      <dgm:spPr/>
      <dgm:t>
        <a:bodyPr/>
        <a:lstStyle/>
        <a:p>
          <a:endParaRPr lang="en-US"/>
        </a:p>
      </dgm:t>
    </dgm:pt>
    <dgm:pt modelId="{800F567D-FCC0-7C45-B4A1-ADEAA8206124}" type="sibTrans" cxnId="{5FFC7AAF-3A21-A349-A2B1-B6D65E09FB71}">
      <dgm:prSet/>
      <dgm:spPr/>
      <dgm:t>
        <a:bodyPr/>
        <a:lstStyle/>
        <a:p>
          <a:endParaRPr lang="en-US"/>
        </a:p>
      </dgm:t>
    </dgm:pt>
    <dgm:pt modelId="{8ADFCD2A-6FD8-EC47-89D6-E1EFB678AB11}">
      <dgm:prSet/>
      <dgm:spPr/>
      <dgm:t>
        <a:bodyPr/>
        <a:lstStyle/>
        <a:p>
          <a:r>
            <a:rPr lang="en-US"/>
            <a:t>Flexibility</a:t>
          </a:r>
        </a:p>
      </dgm:t>
    </dgm:pt>
    <dgm:pt modelId="{041D3B78-A8F7-6647-A14E-B50165B0702C}" type="parTrans" cxnId="{05726C66-825F-B94E-BC68-855E6881CB0E}">
      <dgm:prSet/>
      <dgm:spPr/>
      <dgm:t>
        <a:bodyPr/>
        <a:lstStyle/>
        <a:p>
          <a:endParaRPr lang="en-US"/>
        </a:p>
      </dgm:t>
    </dgm:pt>
    <dgm:pt modelId="{EA0BE725-48B8-8F42-A25A-0B7251DCC11A}" type="sibTrans" cxnId="{05726C66-825F-B94E-BC68-855E6881CB0E}">
      <dgm:prSet/>
      <dgm:spPr/>
      <dgm:t>
        <a:bodyPr/>
        <a:lstStyle/>
        <a:p>
          <a:endParaRPr lang="en-US"/>
        </a:p>
      </dgm:t>
    </dgm:pt>
    <dgm:pt modelId="{18AA8CDD-94C6-2743-88F8-15AE5B5B16F2}">
      <dgm:prSet/>
      <dgm:spPr/>
      <dgm:t>
        <a:bodyPr/>
        <a:lstStyle/>
        <a:p>
          <a:r>
            <a:rPr lang="en-US"/>
            <a:t>Accepting subtle differences and nuances </a:t>
          </a:r>
        </a:p>
      </dgm:t>
    </dgm:pt>
    <dgm:pt modelId="{06E23FE7-74BF-124E-A86B-524275E92B34}" type="parTrans" cxnId="{29B8966E-B044-BA4E-B9FC-E4E71BD388B9}">
      <dgm:prSet/>
      <dgm:spPr/>
      <dgm:t>
        <a:bodyPr/>
        <a:lstStyle/>
        <a:p>
          <a:endParaRPr lang="en-US"/>
        </a:p>
      </dgm:t>
    </dgm:pt>
    <dgm:pt modelId="{F306B328-9A5C-C54F-A833-CF15CE5F9539}" type="sibTrans" cxnId="{29B8966E-B044-BA4E-B9FC-E4E71BD388B9}">
      <dgm:prSet/>
      <dgm:spPr/>
      <dgm:t>
        <a:bodyPr/>
        <a:lstStyle/>
        <a:p>
          <a:endParaRPr lang="en-US"/>
        </a:p>
      </dgm:t>
    </dgm:pt>
    <dgm:pt modelId="{13D50103-9310-4A4C-A89E-4247D8FB077F}" type="pres">
      <dgm:prSet presAssocID="{04E73146-68BD-914C-8477-5CDFA29E0890}" presName="compositeShape" presStyleCnt="0">
        <dgm:presLayoutVars>
          <dgm:chMax val="7"/>
          <dgm:dir/>
          <dgm:resizeHandles val="exact"/>
        </dgm:presLayoutVars>
      </dgm:prSet>
      <dgm:spPr/>
      <dgm:t>
        <a:bodyPr/>
        <a:lstStyle/>
        <a:p>
          <a:endParaRPr lang="en-US"/>
        </a:p>
      </dgm:t>
    </dgm:pt>
    <dgm:pt modelId="{C8080AAB-BDD0-5C4A-8F25-2EA36C20FFBE}" type="pres">
      <dgm:prSet presAssocID="{4C0ABB5C-416F-A048-B13C-F641E6CE7405}" presName="circ1" presStyleLbl="vennNode1" presStyleIdx="0" presStyleCnt="3"/>
      <dgm:spPr/>
      <dgm:t>
        <a:bodyPr/>
        <a:lstStyle/>
        <a:p>
          <a:endParaRPr lang="en-US"/>
        </a:p>
      </dgm:t>
    </dgm:pt>
    <dgm:pt modelId="{D543FD92-D7E4-EF45-9D23-F4E8C4E30989}" type="pres">
      <dgm:prSet presAssocID="{4C0ABB5C-416F-A048-B13C-F641E6CE7405}" presName="circ1Tx" presStyleLbl="revTx" presStyleIdx="0" presStyleCnt="0">
        <dgm:presLayoutVars>
          <dgm:chMax val="0"/>
          <dgm:chPref val="0"/>
          <dgm:bulletEnabled val="1"/>
        </dgm:presLayoutVars>
      </dgm:prSet>
      <dgm:spPr/>
      <dgm:t>
        <a:bodyPr/>
        <a:lstStyle/>
        <a:p>
          <a:endParaRPr lang="en-US"/>
        </a:p>
      </dgm:t>
    </dgm:pt>
    <dgm:pt modelId="{3C49AC4C-7049-CE4D-804B-186C6C65E36A}" type="pres">
      <dgm:prSet presAssocID="{6B540437-2CC9-D34F-BC8B-BAFA64BC3A1F}" presName="circ2" presStyleLbl="vennNode1" presStyleIdx="1" presStyleCnt="3"/>
      <dgm:spPr/>
      <dgm:t>
        <a:bodyPr/>
        <a:lstStyle/>
        <a:p>
          <a:endParaRPr lang="en-US"/>
        </a:p>
      </dgm:t>
    </dgm:pt>
    <dgm:pt modelId="{A4DEF5FF-6FFF-B641-8CA7-7929D5E81F49}" type="pres">
      <dgm:prSet presAssocID="{6B540437-2CC9-D34F-BC8B-BAFA64BC3A1F}" presName="circ2Tx" presStyleLbl="revTx" presStyleIdx="0" presStyleCnt="0">
        <dgm:presLayoutVars>
          <dgm:chMax val="0"/>
          <dgm:chPref val="0"/>
          <dgm:bulletEnabled val="1"/>
        </dgm:presLayoutVars>
      </dgm:prSet>
      <dgm:spPr/>
      <dgm:t>
        <a:bodyPr/>
        <a:lstStyle/>
        <a:p>
          <a:endParaRPr lang="en-US"/>
        </a:p>
      </dgm:t>
    </dgm:pt>
    <dgm:pt modelId="{D3969658-95AE-EE44-98C3-C13BB1D48D94}" type="pres">
      <dgm:prSet presAssocID="{8ADFCD2A-6FD8-EC47-89D6-E1EFB678AB11}" presName="circ3" presStyleLbl="vennNode1" presStyleIdx="2" presStyleCnt="3"/>
      <dgm:spPr/>
      <dgm:t>
        <a:bodyPr/>
        <a:lstStyle/>
        <a:p>
          <a:endParaRPr lang="en-US"/>
        </a:p>
      </dgm:t>
    </dgm:pt>
    <dgm:pt modelId="{E751E350-7000-1E47-8147-9AB445684A7D}" type="pres">
      <dgm:prSet presAssocID="{8ADFCD2A-6FD8-EC47-89D6-E1EFB678AB11}" presName="circ3Tx" presStyleLbl="revTx" presStyleIdx="0" presStyleCnt="0">
        <dgm:presLayoutVars>
          <dgm:chMax val="0"/>
          <dgm:chPref val="0"/>
          <dgm:bulletEnabled val="1"/>
        </dgm:presLayoutVars>
      </dgm:prSet>
      <dgm:spPr/>
      <dgm:t>
        <a:bodyPr/>
        <a:lstStyle/>
        <a:p>
          <a:endParaRPr lang="en-US"/>
        </a:p>
      </dgm:t>
    </dgm:pt>
  </dgm:ptLst>
  <dgm:cxnLst>
    <dgm:cxn modelId="{B9BCDE8C-CD66-9D48-BD86-FE42B6C375CF}" type="presOf" srcId="{4C0ABB5C-416F-A048-B13C-F641E6CE7405}" destId="{D543FD92-D7E4-EF45-9D23-F4E8C4E30989}" srcOrd="1" destOrd="0" presId="urn:microsoft.com/office/officeart/2005/8/layout/venn1"/>
    <dgm:cxn modelId="{05726C66-825F-B94E-BC68-855E6881CB0E}" srcId="{04E73146-68BD-914C-8477-5CDFA29E0890}" destId="{8ADFCD2A-6FD8-EC47-89D6-E1EFB678AB11}" srcOrd="2" destOrd="0" parTransId="{041D3B78-A8F7-6647-A14E-B50165B0702C}" sibTransId="{EA0BE725-48B8-8F42-A25A-0B7251DCC11A}"/>
    <dgm:cxn modelId="{29B8966E-B044-BA4E-B9FC-E4E71BD388B9}" srcId="{8ADFCD2A-6FD8-EC47-89D6-E1EFB678AB11}" destId="{18AA8CDD-94C6-2743-88F8-15AE5B5B16F2}" srcOrd="0" destOrd="0" parTransId="{06E23FE7-74BF-124E-A86B-524275E92B34}" sibTransId="{F306B328-9A5C-C54F-A833-CF15CE5F9539}"/>
    <dgm:cxn modelId="{C5D63C46-9AAF-D145-898A-778BD0BA7CC6}" srcId="{04E73146-68BD-914C-8477-5CDFA29E0890}" destId="{4C0ABB5C-416F-A048-B13C-F641E6CE7405}" srcOrd="0" destOrd="0" parTransId="{230CDD9B-0842-3949-A6C3-84B6605D48E8}" sibTransId="{865F9960-A302-384F-9ED3-0D348AEE1AF7}"/>
    <dgm:cxn modelId="{8E5DA269-29EB-2845-AC87-4E870B409DF0}" type="presOf" srcId="{2D0909A7-FA58-2B46-9857-EB389C98F51B}" destId="{A4DEF5FF-6FFF-B641-8CA7-7929D5E81F49}" srcOrd="1" destOrd="1" presId="urn:microsoft.com/office/officeart/2005/8/layout/venn1"/>
    <dgm:cxn modelId="{5FFC7AAF-3A21-A349-A2B1-B6D65E09FB71}" srcId="{6B540437-2CC9-D34F-BC8B-BAFA64BC3A1F}" destId="{BA1B78E2-6153-B64A-A4B3-FAF154FA5D8F}" srcOrd="1" destOrd="0" parTransId="{566DF293-20D4-6140-A095-1FB4C6BD2ED3}" sibTransId="{800F567D-FCC0-7C45-B4A1-ADEAA8206124}"/>
    <dgm:cxn modelId="{CA65950C-2372-FF47-B7A8-E76416624556}" srcId="{4C0ABB5C-416F-A048-B13C-F641E6CE7405}" destId="{4659AF89-9B32-8141-923E-A539AF61E6D8}" srcOrd="1" destOrd="0" parTransId="{0FA477BD-C472-D246-BB73-ED2CD0B4223F}" sibTransId="{7D93E13A-2981-6B49-8922-A40B102B1A13}"/>
    <dgm:cxn modelId="{A4C56CBF-46A2-D442-833C-2094B8F04047}" type="presOf" srcId="{3F00964A-B8DD-1F4A-898D-675B01E25000}" destId="{C8080AAB-BDD0-5C4A-8F25-2EA36C20FFBE}" srcOrd="0" destOrd="1" presId="urn:microsoft.com/office/officeart/2005/8/layout/venn1"/>
    <dgm:cxn modelId="{CF8A022C-4FB8-FA49-87BF-D16CF2D76723}" srcId="{6B540437-2CC9-D34F-BC8B-BAFA64BC3A1F}" destId="{2D0909A7-FA58-2B46-9857-EB389C98F51B}" srcOrd="0" destOrd="0" parTransId="{10D9A68A-94E2-CE4E-9950-7ABF20AA2C4C}" sibTransId="{180C88D3-72CA-684F-A105-D0B159BEB8D3}"/>
    <dgm:cxn modelId="{563948BB-8143-DC4B-83BC-347696882AD7}" type="presOf" srcId="{04E73146-68BD-914C-8477-5CDFA29E0890}" destId="{13D50103-9310-4A4C-A89E-4247D8FB077F}" srcOrd="0" destOrd="0" presId="urn:microsoft.com/office/officeart/2005/8/layout/venn1"/>
    <dgm:cxn modelId="{95B05673-D16A-A54D-84D6-4611B2D34760}" type="presOf" srcId="{18AA8CDD-94C6-2743-88F8-15AE5B5B16F2}" destId="{E751E350-7000-1E47-8147-9AB445684A7D}" srcOrd="1" destOrd="1" presId="urn:microsoft.com/office/officeart/2005/8/layout/venn1"/>
    <dgm:cxn modelId="{52FE5BE1-A3FA-4E46-A4AE-0DF8C4EF33B8}" type="presOf" srcId="{8ADFCD2A-6FD8-EC47-89D6-E1EFB678AB11}" destId="{E751E350-7000-1E47-8147-9AB445684A7D}" srcOrd="1" destOrd="0" presId="urn:microsoft.com/office/officeart/2005/8/layout/venn1"/>
    <dgm:cxn modelId="{B35398AE-8576-D748-BD17-6EF3A34DA92A}" type="presOf" srcId="{6B540437-2CC9-D34F-BC8B-BAFA64BC3A1F}" destId="{A4DEF5FF-6FFF-B641-8CA7-7929D5E81F49}" srcOrd="1" destOrd="0" presId="urn:microsoft.com/office/officeart/2005/8/layout/venn1"/>
    <dgm:cxn modelId="{D4C39197-76F2-8F49-80AE-5B3553608DE3}" type="presOf" srcId="{4659AF89-9B32-8141-923E-A539AF61E6D8}" destId="{D543FD92-D7E4-EF45-9D23-F4E8C4E30989}" srcOrd="1" destOrd="2" presId="urn:microsoft.com/office/officeart/2005/8/layout/venn1"/>
    <dgm:cxn modelId="{004BCCAC-DF8B-0C42-9769-3E124BA57F43}" srcId="{4C0ABB5C-416F-A048-B13C-F641E6CE7405}" destId="{3F00964A-B8DD-1F4A-898D-675B01E25000}" srcOrd="0" destOrd="0" parTransId="{9FEAD1F9-341F-3B47-870B-7B9ED062A369}" sibTransId="{F353EEB3-4893-1F4F-BD47-692294986F15}"/>
    <dgm:cxn modelId="{5244A483-5702-F649-9D1B-EEE65F51C80D}" type="presOf" srcId="{2D0909A7-FA58-2B46-9857-EB389C98F51B}" destId="{3C49AC4C-7049-CE4D-804B-186C6C65E36A}" srcOrd="0" destOrd="1" presId="urn:microsoft.com/office/officeart/2005/8/layout/venn1"/>
    <dgm:cxn modelId="{34886434-52DE-A540-ADC0-F266BF99EB5B}" type="presOf" srcId="{4659AF89-9B32-8141-923E-A539AF61E6D8}" destId="{C8080AAB-BDD0-5C4A-8F25-2EA36C20FFBE}" srcOrd="0" destOrd="2" presId="urn:microsoft.com/office/officeart/2005/8/layout/venn1"/>
    <dgm:cxn modelId="{DC6985FE-0564-0B49-A557-E66FE70FDA14}" srcId="{04E73146-68BD-914C-8477-5CDFA29E0890}" destId="{6B540437-2CC9-D34F-BC8B-BAFA64BC3A1F}" srcOrd="1" destOrd="0" parTransId="{34CFECF2-B8E6-954C-8AEC-DF414805D8DE}" sibTransId="{B3FF321F-7E8F-3540-AC6A-D64F2FCB6685}"/>
    <dgm:cxn modelId="{4BEEF7FD-4A53-7241-A498-F5606DEAD465}" type="presOf" srcId="{18AA8CDD-94C6-2743-88F8-15AE5B5B16F2}" destId="{D3969658-95AE-EE44-98C3-C13BB1D48D94}" srcOrd="0" destOrd="1" presId="urn:microsoft.com/office/officeart/2005/8/layout/venn1"/>
    <dgm:cxn modelId="{FC0911EA-E5C0-7F4D-8C08-CC8DF2A4E4A4}" type="presOf" srcId="{3F00964A-B8DD-1F4A-898D-675B01E25000}" destId="{D543FD92-D7E4-EF45-9D23-F4E8C4E30989}" srcOrd="1" destOrd="1" presId="urn:microsoft.com/office/officeart/2005/8/layout/venn1"/>
    <dgm:cxn modelId="{EF2ED218-9344-F845-8F39-790E42B0EA2B}" type="presOf" srcId="{BA1B78E2-6153-B64A-A4B3-FAF154FA5D8F}" destId="{3C49AC4C-7049-CE4D-804B-186C6C65E36A}" srcOrd="0" destOrd="2" presId="urn:microsoft.com/office/officeart/2005/8/layout/venn1"/>
    <dgm:cxn modelId="{9FA679C0-14D6-8843-A78A-449089873A33}" type="presOf" srcId="{4C0ABB5C-416F-A048-B13C-F641E6CE7405}" destId="{C8080AAB-BDD0-5C4A-8F25-2EA36C20FFBE}" srcOrd="0" destOrd="0" presId="urn:microsoft.com/office/officeart/2005/8/layout/venn1"/>
    <dgm:cxn modelId="{0A668EA0-73C8-B648-9A51-EBE2EC79FF26}" type="presOf" srcId="{6B540437-2CC9-D34F-BC8B-BAFA64BC3A1F}" destId="{3C49AC4C-7049-CE4D-804B-186C6C65E36A}" srcOrd="0" destOrd="0" presId="urn:microsoft.com/office/officeart/2005/8/layout/venn1"/>
    <dgm:cxn modelId="{901B1ABA-B1EA-E74D-B3DD-D15916F4D0FB}" type="presOf" srcId="{8ADFCD2A-6FD8-EC47-89D6-E1EFB678AB11}" destId="{D3969658-95AE-EE44-98C3-C13BB1D48D94}" srcOrd="0" destOrd="0" presId="urn:microsoft.com/office/officeart/2005/8/layout/venn1"/>
    <dgm:cxn modelId="{E9956201-F978-DD4A-B062-E6F89B94579F}" type="presOf" srcId="{BA1B78E2-6153-B64A-A4B3-FAF154FA5D8F}" destId="{A4DEF5FF-6FFF-B641-8CA7-7929D5E81F49}" srcOrd="1" destOrd="2" presId="urn:microsoft.com/office/officeart/2005/8/layout/venn1"/>
    <dgm:cxn modelId="{132C5D69-2B76-5A46-82F3-10AB49CFC8A5}" type="presParOf" srcId="{13D50103-9310-4A4C-A89E-4247D8FB077F}" destId="{C8080AAB-BDD0-5C4A-8F25-2EA36C20FFBE}" srcOrd="0" destOrd="0" presId="urn:microsoft.com/office/officeart/2005/8/layout/venn1"/>
    <dgm:cxn modelId="{D93C4BAD-E917-C14D-AAB1-E581B85E925D}" type="presParOf" srcId="{13D50103-9310-4A4C-A89E-4247D8FB077F}" destId="{D543FD92-D7E4-EF45-9D23-F4E8C4E30989}" srcOrd="1" destOrd="0" presId="urn:microsoft.com/office/officeart/2005/8/layout/venn1"/>
    <dgm:cxn modelId="{724EEB1E-99D3-8C4A-B92F-538CF4287D6C}" type="presParOf" srcId="{13D50103-9310-4A4C-A89E-4247D8FB077F}" destId="{3C49AC4C-7049-CE4D-804B-186C6C65E36A}" srcOrd="2" destOrd="0" presId="urn:microsoft.com/office/officeart/2005/8/layout/venn1"/>
    <dgm:cxn modelId="{A095E1B9-F8C3-E842-9389-884377023B69}" type="presParOf" srcId="{13D50103-9310-4A4C-A89E-4247D8FB077F}" destId="{A4DEF5FF-6FFF-B641-8CA7-7929D5E81F49}" srcOrd="3" destOrd="0" presId="urn:microsoft.com/office/officeart/2005/8/layout/venn1"/>
    <dgm:cxn modelId="{DB956657-981D-1045-892D-EE42F2B0D7B6}" type="presParOf" srcId="{13D50103-9310-4A4C-A89E-4247D8FB077F}" destId="{D3969658-95AE-EE44-98C3-C13BB1D48D94}" srcOrd="4" destOrd="0" presId="urn:microsoft.com/office/officeart/2005/8/layout/venn1"/>
    <dgm:cxn modelId="{37F1F38F-6456-0C4B-BFDA-E06F3633A614}" type="presParOf" srcId="{13D50103-9310-4A4C-A89E-4247D8FB077F}" destId="{E751E350-7000-1E47-8147-9AB445684A7D}"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7BAE1D-FE40-664F-B2A4-38BD23E693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7AD057A-4EC3-F742-A4EE-27C5B068882F}">
      <dgm:prSet/>
      <dgm:spPr/>
      <dgm:t>
        <a:bodyPr/>
        <a:lstStyle/>
        <a:p>
          <a:r>
            <a:rPr lang="en-US"/>
            <a:t>Define changing cultural dynamics and cultural nuances of caring for multi-ethnic patients </a:t>
          </a:r>
        </a:p>
      </dgm:t>
    </dgm:pt>
    <dgm:pt modelId="{EBD96B89-51C9-524E-9402-2D61B55FC9A8}" type="parTrans" cxnId="{08582AE6-3DB2-B54C-B002-DBE9B7D82309}">
      <dgm:prSet/>
      <dgm:spPr/>
      <dgm:t>
        <a:bodyPr/>
        <a:lstStyle/>
        <a:p>
          <a:endParaRPr lang="en-US"/>
        </a:p>
      </dgm:t>
    </dgm:pt>
    <dgm:pt modelId="{74542B9E-B793-FD4E-91C3-43437341A75A}" type="sibTrans" cxnId="{08582AE6-3DB2-B54C-B002-DBE9B7D82309}">
      <dgm:prSet/>
      <dgm:spPr/>
      <dgm:t>
        <a:bodyPr/>
        <a:lstStyle/>
        <a:p>
          <a:endParaRPr lang="en-US"/>
        </a:p>
      </dgm:t>
    </dgm:pt>
    <dgm:pt modelId="{774A5B16-6115-7F4C-A299-6A6061821FB1}">
      <dgm:prSet/>
      <dgm:spPr/>
      <dgm:t>
        <a:bodyPr/>
        <a:lstStyle/>
        <a:p>
          <a:r>
            <a:rPr lang="en-US"/>
            <a:t>Identify challenges of providing DSMES for diverse populations and provide strategies to overcome them </a:t>
          </a:r>
        </a:p>
      </dgm:t>
    </dgm:pt>
    <dgm:pt modelId="{2CC7E4B2-5142-B248-9A34-E0B0B7E2D461}" type="parTrans" cxnId="{89B02254-ED81-C94F-9948-41CE8CC5A8AD}">
      <dgm:prSet/>
      <dgm:spPr/>
      <dgm:t>
        <a:bodyPr/>
        <a:lstStyle/>
        <a:p>
          <a:endParaRPr lang="en-US"/>
        </a:p>
      </dgm:t>
    </dgm:pt>
    <dgm:pt modelId="{DFA874B3-BAFD-A149-8A9A-C1F108C68063}" type="sibTrans" cxnId="{89B02254-ED81-C94F-9948-41CE8CC5A8AD}">
      <dgm:prSet/>
      <dgm:spPr/>
      <dgm:t>
        <a:bodyPr/>
        <a:lstStyle/>
        <a:p>
          <a:endParaRPr lang="en-US"/>
        </a:p>
      </dgm:t>
    </dgm:pt>
    <dgm:pt modelId="{19A1A10F-DBB8-484F-87A1-9B4D3AB547F4}">
      <dgm:prSet/>
      <dgm:spPr/>
      <dgm:t>
        <a:bodyPr/>
        <a:lstStyle/>
        <a:p>
          <a:r>
            <a:rPr lang="en-US"/>
            <a:t>Integrate the process of Cultural Competence Model in culturally sensitive DSMES when working with diverse patient populations </a:t>
          </a:r>
        </a:p>
      </dgm:t>
    </dgm:pt>
    <dgm:pt modelId="{3DDCBE24-DA8B-5A4D-BB88-4AE39E1C40DF}" type="parTrans" cxnId="{A0C3A4DE-C17C-E143-832F-0930FB25247E}">
      <dgm:prSet/>
      <dgm:spPr/>
      <dgm:t>
        <a:bodyPr/>
        <a:lstStyle/>
        <a:p>
          <a:endParaRPr lang="en-US"/>
        </a:p>
      </dgm:t>
    </dgm:pt>
    <dgm:pt modelId="{27C23942-0304-844F-B73F-098C264AA682}" type="sibTrans" cxnId="{A0C3A4DE-C17C-E143-832F-0930FB25247E}">
      <dgm:prSet/>
      <dgm:spPr/>
      <dgm:t>
        <a:bodyPr/>
        <a:lstStyle/>
        <a:p>
          <a:endParaRPr lang="en-US"/>
        </a:p>
      </dgm:t>
    </dgm:pt>
    <dgm:pt modelId="{7BA6571D-4FE7-9948-96E4-CCC0D313C4AB}">
      <dgm:prSet/>
      <dgm:spPr/>
      <dgm:t>
        <a:bodyPr/>
        <a:lstStyle/>
        <a:p>
          <a:r>
            <a:rPr lang="en-US"/>
            <a:t>Exemplify effective communication and education strategies using the Cultural Competence Model  </a:t>
          </a:r>
        </a:p>
      </dgm:t>
    </dgm:pt>
    <dgm:pt modelId="{E41F9354-97BF-CC44-ADB9-BC6BF04B54F6}" type="parTrans" cxnId="{504F52E9-A71B-0546-92ED-EE6826E70AA1}">
      <dgm:prSet/>
      <dgm:spPr/>
      <dgm:t>
        <a:bodyPr/>
        <a:lstStyle/>
        <a:p>
          <a:endParaRPr lang="en-US"/>
        </a:p>
      </dgm:t>
    </dgm:pt>
    <dgm:pt modelId="{0A486706-25CF-B74D-981C-9808C6C6909A}" type="sibTrans" cxnId="{504F52E9-A71B-0546-92ED-EE6826E70AA1}">
      <dgm:prSet/>
      <dgm:spPr/>
      <dgm:t>
        <a:bodyPr/>
        <a:lstStyle/>
        <a:p>
          <a:endParaRPr lang="en-US"/>
        </a:p>
      </dgm:t>
    </dgm:pt>
    <dgm:pt modelId="{1706CEDD-7F73-544B-9739-6F3FDF5DE38B}" type="pres">
      <dgm:prSet presAssocID="{967BAE1D-FE40-664F-B2A4-38BD23E69382}" presName="linear" presStyleCnt="0">
        <dgm:presLayoutVars>
          <dgm:animLvl val="lvl"/>
          <dgm:resizeHandles val="exact"/>
        </dgm:presLayoutVars>
      </dgm:prSet>
      <dgm:spPr/>
      <dgm:t>
        <a:bodyPr/>
        <a:lstStyle/>
        <a:p>
          <a:endParaRPr lang="en-US"/>
        </a:p>
      </dgm:t>
    </dgm:pt>
    <dgm:pt modelId="{E7A94160-40E2-BD4A-B976-67C330F527B9}" type="pres">
      <dgm:prSet presAssocID="{E7AD057A-4EC3-F742-A4EE-27C5B068882F}" presName="parentText" presStyleLbl="node1" presStyleIdx="0" presStyleCnt="4">
        <dgm:presLayoutVars>
          <dgm:chMax val="0"/>
          <dgm:bulletEnabled val="1"/>
        </dgm:presLayoutVars>
      </dgm:prSet>
      <dgm:spPr/>
      <dgm:t>
        <a:bodyPr/>
        <a:lstStyle/>
        <a:p>
          <a:endParaRPr lang="en-US"/>
        </a:p>
      </dgm:t>
    </dgm:pt>
    <dgm:pt modelId="{FAD941F5-CA68-8345-B53A-7A53A4082130}" type="pres">
      <dgm:prSet presAssocID="{74542B9E-B793-FD4E-91C3-43437341A75A}" presName="spacer" presStyleCnt="0"/>
      <dgm:spPr/>
    </dgm:pt>
    <dgm:pt modelId="{8D4385D5-D6E5-7A49-AC72-31C860F2582D}" type="pres">
      <dgm:prSet presAssocID="{774A5B16-6115-7F4C-A299-6A6061821FB1}" presName="parentText" presStyleLbl="node1" presStyleIdx="1" presStyleCnt="4">
        <dgm:presLayoutVars>
          <dgm:chMax val="0"/>
          <dgm:bulletEnabled val="1"/>
        </dgm:presLayoutVars>
      </dgm:prSet>
      <dgm:spPr/>
      <dgm:t>
        <a:bodyPr/>
        <a:lstStyle/>
        <a:p>
          <a:endParaRPr lang="en-US"/>
        </a:p>
      </dgm:t>
    </dgm:pt>
    <dgm:pt modelId="{45511777-6E55-5B4E-A09A-D944F0F89F12}" type="pres">
      <dgm:prSet presAssocID="{DFA874B3-BAFD-A149-8A9A-C1F108C68063}" presName="spacer" presStyleCnt="0"/>
      <dgm:spPr/>
    </dgm:pt>
    <dgm:pt modelId="{F2EE7F1E-9202-564F-ABD6-EF9B17D541D3}" type="pres">
      <dgm:prSet presAssocID="{19A1A10F-DBB8-484F-87A1-9B4D3AB547F4}" presName="parentText" presStyleLbl="node1" presStyleIdx="2" presStyleCnt="4">
        <dgm:presLayoutVars>
          <dgm:chMax val="0"/>
          <dgm:bulletEnabled val="1"/>
        </dgm:presLayoutVars>
      </dgm:prSet>
      <dgm:spPr/>
      <dgm:t>
        <a:bodyPr/>
        <a:lstStyle/>
        <a:p>
          <a:endParaRPr lang="en-US"/>
        </a:p>
      </dgm:t>
    </dgm:pt>
    <dgm:pt modelId="{F6FC197A-E6D2-BE41-8D9F-6257BA1CDA49}" type="pres">
      <dgm:prSet presAssocID="{27C23942-0304-844F-B73F-098C264AA682}" presName="spacer" presStyleCnt="0"/>
      <dgm:spPr/>
    </dgm:pt>
    <dgm:pt modelId="{6120C571-5CA9-9142-9187-FD04ADFBE956}" type="pres">
      <dgm:prSet presAssocID="{7BA6571D-4FE7-9948-96E4-CCC0D313C4AB}" presName="parentText" presStyleLbl="node1" presStyleIdx="3" presStyleCnt="4">
        <dgm:presLayoutVars>
          <dgm:chMax val="0"/>
          <dgm:bulletEnabled val="1"/>
        </dgm:presLayoutVars>
      </dgm:prSet>
      <dgm:spPr/>
      <dgm:t>
        <a:bodyPr/>
        <a:lstStyle/>
        <a:p>
          <a:endParaRPr lang="en-US"/>
        </a:p>
      </dgm:t>
    </dgm:pt>
  </dgm:ptLst>
  <dgm:cxnLst>
    <dgm:cxn modelId="{504F52E9-A71B-0546-92ED-EE6826E70AA1}" srcId="{967BAE1D-FE40-664F-B2A4-38BD23E69382}" destId="{7BA6571D-4FE7-9948-96E4-CCC0D313C4AB}" srcOrd="3" destOrd="0" parTransId="{E41F9354-97BF-CC44-ADB9-BC6BF04B54F6}" sibTransId="{0A486706-25CF-B74D-981C-9808C6C6909A}"/>
    <dgm:cxn modelId="{08582AE6-3DB2-B54C-B002-DBE9B7D82309}" srcId="{967BAE1D-FE40-664F-B2A4-38BD23E69382}" destId="{E7AD057A-4EC3-F742-A4EE-27C5B068882F}" srcOrd="0" destOrd="0" parTransId="{EBD96B89-51C9-524E-9402-2D61B55FC9A8}" sibTransId="{74542B9E-B793-FD4E-91C3-43437341A75A}"/>
    <dgm:cxn modelId="{9FAE314C-4561-3943-9506-996D29530281}" type="presOf" srcId="{967BAE1D-FE40-664F-B2A4-38BD23E69382}" destId="{1706CEDD-7F73-544B-9739-6F3FDF5DE38B}" srcOrd="0" destOrd="0" presId="urn:microsoft.com/office/officeart/2005/8/layout/vList2"/>
    <dgm:cxn modelId="{5570337D-262F-6441-903D-24C92467BB98}" type="presOf" srcId="{E7AD057A-4EC3-F742-A4EE-27C5B068882F}" destId="{E7A94160-40E2-BD4A-B976-67C330F527B9}" srcOrd="0" destOrd="0" presId="urn:microsoft.com/office/officeart/2005/8/layout/vList2"/>
    <dgm:cxn modelId="{89B02254-ED81-C94F-9948-41CE8CC5A8AD}" srcId="{967BAE1D-FE40-664F-B2A4-38BD23E69382}" destId="{774A5B16-6115-7F4C-A299-6A6061821FB1}" srcOrd="1" destOrd="0" parTransId="{2CC7E4B2-5142-B248-9A34-E0B0B7E2D461}" sibTransId="{DFA874B3-BAFD-A149-8A9A-C1F108C68063}"/>
    <dgm:cxn modelId="{1DC9E924-23F3-AF43-9724-CF5EF4A15E00}" type="presOf" srcId="{774A5B16-6115-7F4C-A299-6A6061821FB1}" destId="{8D4385D5-D6E5-7A49-AC72-31C860F2582D}" srcOrd="0" destOrd="0" presId="urn:microsoft.com/office/officeart/2005/8/layout/vList2"/>
    <dgm:cxn modelId="{61CEE7DB-111B-524C-A13F-726D72FBFE80}" type="presOf" srcId="{19A1A10F-DBB8-484F-87A1-9B4D3AB547F4}" destId="{F2EE7F1E-9202-564F-ABD6-EF9B17D541D3}" srcOrd="0" destOrd="0" presId="urn:microsoft.com/office/officeart/2005/8/layout/vList2"/>
    <dgm:cxn modelId="{7E79C962-3E53-754E-8CF8-6F6D7B9770F0}" type="presOf" srcId="{7BA6571D-4FE7-9948-96E4-CCC0D313C4AB}" destId="{6120C571-5CA9-9142-9187-FD04ADFBE956}" srcOrd="0" destOrd="0" presId="urn:microsoft.com/office/officeart/2005/8/layout/vList2"/>
    <dgm:cxn modelId="{A0C3A4DE-C17C-E143-832F-0930FB25247E}" srcId="{967BAE1D-FE40-664F-B2A4-38BD23E69382}" destId="{19A1A10F-DBB8-484F-87A1-9B4D3AB547F4}" srcOrd="2" destOrd="0" parTransId="{3DDCBE24-DA8B-5A4D-BB88-4AE39E1C40DF}" sibTransId="{27C23942-0304-844F-B73F-098C264AA682}"/>
    <dgm:cxn modelId="{576F2558-994E-8A4C-B7D5-9AA65440B3DE}" type="presParOf" srcId="{1706CEDD-7F73-544B-9739-6F3FDF5DE38B}" destId="{E7A94160-40E2-BD4A-B976-67C330F527B9}" srcOrd="0" destOrd="0" presId="urn:microsoft.com/office/officeart/2005/8/layout/vList2"/>
    <dgm:cxn modelId="{A4EDF28D-CE70-A745-8821-72E0F23FB0B5}" type="presParOf" srcId="{1706CEDD-7F73-544B-9739-6F3FDF5DE38B}" destId="{FAD941F5-CA68-8345-B53A-7A53A4082130}" srcOrd="1" destOrd="0" presId="urn:microsoft.com/office/officeart/2005/8/layout/vList2"/>
    <dgm:cxn modelId="{F40EA140-10FF-AC48-8616-EA5745481BFC}" type="presParOf" srcId="{1706CEDD-7F73-544B-9739-6F3FDF5DE38B}" destId="{8D4385D5-D6E5-7A49-AC72-31C860F2582D}" srcOrd="2" destOrd="0" presId="urn:microsoft.com/office/officeart/2005/8/layout/vList2"/>
    <dgm:cxn modelId="{6A0690E4-42F4-9E4F-9A82-F70800C58B80}" type="presParOf" srcId="{1706CEDD-7F73-544B-9739-6F3FDF5DE38B}" destId="{45511777-6E55-5B4E-A09A-D944F0F89F12}" srcOrd="3" destOrd="0" presId="urn:microsoft.com/office/officeart/2005/8/layout/vList2"/>
    <dgm:cxn modelId="{CEAB35CB-7165-574C-9C29-85A91955419B}" type="presParOf" srcId="{1706CEDD-7F73-544B-9739-6F3FDF5DE38B}" destId="{F2EE7F1E-9202-564F-ABD6-EF9B17D541D3}" srcOrd="4" destOrd="0" presId="urn:microsoft.com/office/officeart/2005/8/layout/vList2"/>
    <dgm:cxn modelId="{943337B3-90D1-954A-ACFB-EE2A8B6EDC7B}" type="presParOf" srcId="{1706CEDD-7F73-544B-9739-6F3FDF5DE38B}" destId="{F6FC197A-E6D2-BE41-8D9F-6257BA1CDA49}" srcOrd="5" destOrd="0" presId="urn:microsoft.com/office/officeart/2005/8/layout/vList2"/>
    <dgm:cxn modelId="{50816C55-0CAB-0C47-A535-60DDD290D717}" type="presParOf" srcId="{1706CEDD-7F73-544B-9739-6F3FDF5DE38B}" destId="{6120C571-5CA9-9142-9187-FD04ADFBE95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EEC8608-9F45-F941-AD24-B0934D8404F3}" type="doc">
      <dgm:prSet loTypeId="urn:microsoft.com/office/officeart/2005/8/layout/radial2" loCatId="relationship" qsTypeId="urn:microsoft.com/office/officeart/2005/8/quickstyle/simple1" qsCatId="simple" csTypeId="urn:microsoft.com/office/officeart/2005/8/colors/accent1_2" csCatId="accent1"/>
      <dgm:spPr/>
      <dgm:t>
        <a:bodyPr/>
        <a:lstStyle/>
        <a:p>
          <a:endParaRPr lang="en-US"/>
        </a:p>
      </dgm:t>
    </dgm:pt>
    <dgm:pt modelId="{F2B36A79-88D3-5D43-B774-5CFBB261B981}">
      <dgm:prSet/>
      <dgm:spPr/>
      <dgm:t>
        <a:bodyPr/>
        <a:lstStyle/>
        <a:p>
          <a:r>
            <a:rPr lang="en-US" dirty="0"/>
            <a:t>When in doubt, ask:</a:t>
          </a:r>
        </a:p>
      </dgm:t>
    </dgm:pt>
    <dgm:pt modelId="{CAE8D871-607F-484B-A4EE-110CB407BE16}" type="parTrans" cxnId="{5B730B2F-2395-204A-B23C-1E3025403572}">
      <dgm:prSet/>
      <dgm:spPr/>
      <dgm:t>
        <a:bodyPr/>
        <a:lstStyle/>
        <a:p>
          <a:endParaRPr lang="en-US"/>
        </a:p>
      </dgm:t>
    </dgm:pt>
    <dgm:pt modelId="{8B6762F5-FBF4-9D4E-9927-DA5EB50AAB9F}" type="sibTrans" cxnId="{5B730B2F-2395-204A-B23C-1E3025403572}">
      <dgm:prSet/>
      <dgm:spPr/>
      <dgm:t>
        <a:bodyPr/>
        <a:lstStyle/>
        <a:p>
          <a:endParaRPr lang="en-US"/>
        </a:p>
      </dgm:t>
    </dgm:pt>
    <dgm:pt modelId="{0E5A339B-78F3-1B46-9BD6-113245226304}">
      <dgm:prSet/>
      <dgm:spPr/>
      <dgm:t>
        <a:bodyPr/>
        <a:lstStyle/>
        <a:p>
          <a:r>
            <a:rPr lang="en-US"/>
            <a:t>Don’t be afraid to ask questions</a:t>
          </a:r>
        </a:p>
      </dgm:t>
    </dgm:pt>
    <dgm:pt modelId="{839B6379-9BF2-1345-B213-1E19FD438F57}" type="parTrans" cxnId="{EC38D556-DD7A-DA4A-8055-6F49AEEE0B09}">
      <dgm:prSet/>
      <dgm:spPr/>
      <dgm:t>
        <a:bodyPr/>
        <a:lstStyle/>
        <a:p>
          <a:endParaRPr lang="en-US"/>
        </a:p>
      </dgm:t>
    </dgm:pt>
    <dgm:pt modelId="{0B91CA4B-099C-8F45-8F3F-6BDE8AE9F755}" type="sibTrans" cxnId="{EC38D556-DD7A-DA4A-8055-6F49AEEE0B09}">
      <dgm:prSet/>
      <dgm:spPr/>
      <dgm:t>
        <a:bodyPr/>
        <a:lstStyle/>
        <a:p>
          <a:endParaRPr lang="en-US"/>
        </a:p>
      </dgm:t>
    </dgm:pt>
    <dgm:pt modelId="{6B1C2826-9CC4-4247-BE28-65D3F07FDA0A}">
      <dgm:prSet/>
      <dgm:spPr/>
      <dgm:t>
        <a:bodyPr/>
        <a:lstStyle/>
        <a:p>
          <a:r>
            <a:rPr lang="en-US"/>
            <a:t>Shows interest in wanting to learn and are accepting of others’ culture</a:t>
          </a:r>
        </a:p>
      </dgm:t>
    </dgm:pt>
    <dgm:pt modelId="{BCB0A412-567E-1844-BF0B-F4DB6A2122EE}" type="parTrans" cxnId="{93EFCE25-6289-9843-8574-A451AAF6A208}">
      <dgm:prSet/>
      <dgm:spPr/>
      <dgm:t>
        <a:bodyPr/>
        <a:lstStyle/>
        <a:p>
          <a:endParaRPr lang="en-US"/>
        </a:p>
      </dgm:t>
    </dgm:pt>
    <dgm:pt modelId="{96E84CAA-AE34-D744-867A-B246B46C92EB}" type="sibTrans" cxnId="{93EFCE25-6289-9843-8574-A451AAF6A208}">
      <dgm:prSet/>
      <dgm:spPr/>
      <dgm:t>
        <a:bodyPr/>
        <a:lstStyle/>
        <a:p>
          <a:endParaRPr lang="en-US"/>
        </a:p>
      </dgm:t>
    </dgm:pt>
    <dgm:pt modelId="{7C83FFFF-7D1C-E14A-82D1-81C09E48FF1C}">
      <dgm:prSet/>
      <dgm:spPr/>
      <dgm:t>
        <a:bodyPr/>
        <a:lstStyle/>
        <a:p>
          <a:r>
            <a:rPr lang="en-US"/>
            <a:t>Often willing to share about their culture</a:t>
          </a:r>
        </a:p>
      </dgm:t>
    </dgm:pt>
    <dgm:pt modelId="{50E72FAF-B0AC-3F47-89AB-CBAEE87AC281}" type="parTrans" cxnId="{0A4AEC97-CE47-E144-A8E2-6F4314CB8883}">
      <dgm:prSet/>
      <dgm:spPr/>
      <dgm:t>
        <a:bodyPr/>
        <a:lstStyle/>
        <a:p>
          <a:endParaRPr lang="en-US"/>
        </a:p>
      </dgm:t>
    </dgm:pt>
    <dgm:pt modelId="{DC1542D1-BBD0-7149-850D-4F3864A551C9}" type="sibTrans" cxnId="{0A4AEC97-CE47-E144-A8E2-6F4314CB8883}">
      <dgm:prSet/>
      <dgm:spPr/>
      <dgm:t>
        <a:bodyPr/>
        <a:lstStyle/>
        <a:p>
          <a:endParaRPr lang="en-US"/>
        </a:p>
      </dgm:t>
    </dgm:pt>
    <dgm:pt modelId="{6A91CEEC-2C16-D240-8AE0-ED5FEC29BF7F}" type="pres">
      <dgm:prSet presAssocID="{6EEC8608-9F45-F941-AD24-B0934D8404F3}" presName="composite" presStyleCnt="0">
        <dgm:presLayoutVars>
          <dgm:chMax val="5"/>
          <dgm:dir/>
          <dgm:animLvl val="ctr"/>
          <dgm:resizeHandles val="exact"/>
        </dgm:presLayoutVars>
      </dgm:prSet>
      <dgm:spPr/>
      <dgm:t>
        <a:bodyPr/>
        <a:lstStyle/>
        <a:p>
          <a:endParaRPr lang="en-US"/>
        </a:p>
      </dgm:t>
    </dgm:pt>
    <dgm:pt modelId="{4CE9143E-8B6A-3740-88ED-E5CB260A88CB}" type="pres">
      <dgm:prSet presAssocID="{6EEC8608-9F45-F941-AD24-B0934D8404F3}" presName="cycle" presStyleCnt="0"/>
      <dgm:spPr/>
    </dgm:pt>
    <dgm:pt modelId="{64C29E2D-71AE-7B4E-AE80-69D7C682C9E0}" type="pres">
      <dgm:prSet presAssocID="{6EEC8608-9F45-F941-AD24-B0934D8404F3}" presName="centerShape" presStyleCnt="0"/>
      <dgm:spPr/>
    </dgm:pt>
    <dgm:pt modelId="{2D7CEAB3-8AF5-974D-BCE7-63DBD77E1E25}" type="pres">
      <dgm:prSet presAssocID="{6EEC8608-9F45-F941-AD24-B0934D8404F3}" presName="connSite" presStyleLbl="node1" presStyleIdx="0" presStyleCnt="2"/>
      <dgm:spPr/>
    </dgm:pt>
    <dgm:pt modelId="{A992D9C9-F148-C54F-A53F-64BBB737D262}" type="pres">
      <dgm:prSet presAssocID="{6EEC8608-9F45-F941-AD24-B0934D8404F3}" presName="visible" presStyleLbl="node1" presStyleIdx="0" presStyleCnt="2"/>
      <dgm:spPr/>
    </dgm:pt>
    <dgm:pt modelId="{0B0BA4A4-A04B-1D44-A44A-C345EF8E0AF0}" type="pres">
      <dgm:prSet presAssocID="{CAE8D871-607F-484B-A4EE-110CB407BE16}" presName="Name25" presStyleLbl="parChTrans1D1" presStyleIdx="0" presStyleCnt="1"/>
      <dgm:spPr/>
      <dgm:t>
        <a:bodyPr/>
        <a:lstStyle/>
        <a:p>
          <a:endParaRPr lang="en-US"/>
        </a:p>
      </dgm:t>
    </dgm:pt>
    <dgm:pt modelId="{93FBA776-C2FB-914D-AF00-42C765E6E36D}" type="pres">
      <dgm:prSet presAssocID="{F2B36A79-88D3-5D43-B774-5CFBB261B981}" presName="node" presStyleCnt="0"/>
      <dgm:spPr/>
    </dgm:pt>
    <dgm:pt modelId="{98775D9C-08EE-A245-9F53-2E4FC5AB1081}" type="pres">
      <dgm:prSet presAssocID="{F2B36A79-88D3-5D43-B774-5CFBB261B981}" presName="parentNode" presStyleLbl="node1" presStyleIdx="1" presStyleCnt="2">
        <dgm:presLayoutVars>
          <dgm:chMax val="1"/>
          <dgm:bulletEnabled val="1"/>
        </dgm:presLayoutVars>
      </dgm:prSet>
      <dgm:spPr/>
      <dgm:t>
        <a:bodyPr/>
        <a:lstStyle/>
        <a:p>
          <a:endParaRPr lang="en-US"/>
        </a:p>
      </dgm:t>
    </dgm:pt>
    <dgm:pt modelId="{4C23850F-C4E5-F042-9412-E10E5B0C3C2E}" type="pres">
      <dgm:prSet presAssocID="{F2B36A79-88D3-5D43-B774-5CFBB261B981}" presName="childNode" presStyleLbl="revTx" presStyleIdx="0" presStyleCnt="1">
        <dgm:presLayoutVars>
          <dgm:bulletEnabled val="1"/>
        </dgm:presLayoutVars>
      </dgm:prSet>
      <dgm:spPr/>
      <dgm:t>
        <a:bodyPr/>
        <a:lstStyle/>
        <a:p>
          <a:endParaRPr lang="en-US"/>
        </a:p>
      </dgm:t>
    </dgm:pt>
  </dgm:ptLst>
  <dgm:cxnLst>
    <dgm:cxn modelId="{7823E723-3E3D-BE43-A5B8-7FCEBA4E8864}" type="presOf" srcId="{F2B36A79-88D3-5D43-B774-5CFBB261B981}" destId="{98775D9C-08EE-A245-9F53-2E4FC5AB1081}" srcOrd="0" destOrd="0" presId="urn:microsoft.com/office/officeart/2005/8/layout/radial2"/>
    <dgm:cxn modelId="{E8CFE36D-1B62-D24E-9508-81CD64446A43}" type="presOf" srcId="{CAE8D871-607F-484B-A4EE-110CB407BE16}" destId="{0B0BA4A4-A04B-1D44-A44A-C345EF8E0AF0}" srcOrd="0" destOrd="0" presId="urn:microsoft.com/office/officeart/2005/8/layout/radial2"/>
    <dgm:cxn modelId="{93EFCE25-6289-9843-8574-A451AAF6A208}" srcId="{F2B36A79-88D3-5D43-B774-5CFBB261B981}" destId="{6B1C2826-9CC4-4247-BE28-65D3F07FDA0A}" srcOrd="1" destOrd="0" parTransId="{BCB0A412-567E-1844-BF0B-F4DB6A2122EE}" sibTransId="{96E84CAA-AE34-D744-867A-B246B46C92EB}"/>
    <dgm:cxn modelId="{5B730B2F-2395-204A-B23C-1E3025403572}" srcId="{6EEC8608-9F45-F941-AD24-B0934D8404F3}" destId="{F2B36A79-88D3-5D43-B774-5CFBB261B981}" srcOrd="0" destOrd="0" parTransId="{CAE8D871-607F-484B-A4EE-110CB407BE16}" sibTransId="{8B6762F5-FBF4-9D4E-9927-DA5EB50AAB9F}"/>
    <dgm:cxn modelId="{EC38D556-DD7A-DA4A-8055-6F49AEEE0B09}" srcId="{F2B36A79-88D3-5D43-B774-5CFBB261B981}" destId="{0E5A339B-78F3-1B46-9BD6-113245226304}" srcOrd="0" destOrd="0" parTransId="{839B6379-9BF2-1345-B213-1E19FD438F57}" sibTransId="{0B91CA4B-099C-8F45-8F3F-6BDE8AE9F755}"/>
    <dgm:cxn modelId="{8CC15EAB-AAC5-C24F-8F0F-9343E82D7FDE}" type="presOf" srcId="{0E5A339B-78F3-1B46-9BD6-113245226304}" destId="{4C23850F-C4E5-F042-9412-E10E5B0C3C2E}" srcOrd="0" destOrd="0" presId="urn:microsoft.com/office/officeart/2005/8/layout/radial2"/>
    <dgm:cxn modelId="{0A4AEC97-CE47-E144-A8E2-6F4314CB8883}" srcId="{F2B36A79-88D3-5D43-B774-5CFBB261B981}" destId="{7C83FFFF-7D1C-E14A-82D1-81C09E48FF1C}" srcOrd="2" destOrd="0" parTransId="{50E72FAF-B0AC-3F47-89AB-CBAEE87AC281}" sibTransId="{DC1542D1-BBD0-7149-850D-4F3864A551C9}"/>
    <dgm:cxn modelId="{BBE89B57-8B64-DE4A-8ABC-AD9AEF4757EA}" type="presOf" srcId="{7C83FFFF-7D1C-E14A-82D1-81C09E48FF1C}" destId="{4C23850F-C4E5-F042-9412-E10E5B0C3C2E}" srcOrd="0" destOrd="2" presId="urn:microsoft.com/office/officeart/2005/8/layout/radial2"/>
    <dgm:cxn modelId="{0F0D9A3D-0D7F-F847-8128-F2E70E0A6C35}" type="presOf" srcId="{6EEC8608-9F45-F941-AD24-B0934D8404F3}" destId="{6A91CEEC-2C16-D240-8AE0-ED5FEC29BF7F}" srcOrd="0" destOrd="0" presId="urn:microsoft.com/office/officeart/2005/8/layout/radial2"/>
    <dgm:cxn modelId="{7DB2668E-49A6-FA4B-973B-20A34D09F3BB}" type="presOf" srcId="{6B1C2826-9CC4-4247-BE28-65D3F07FDA0A}" destId="{4C23850F-C4E5-F042-9412-E10E5B0C3C2E}" srcOrd="0" destOrd="1" presId="urn:microsoft.com/office/officeart/2005/8/layout/radial2"/>
    <dgm:cxn modelId="{EAA9404C-377A-0748-A820-F31210461119}" type="presParOf" srcId="{6A91CEEC-2C16-D240-8AE0-ED5FEC29BF7F}" destId="{4CE9143E-8B6A-3740-88ED-E5CB260A88CB}" srcOrd="0" destOrd="0" presId="urn:microsoft.com/office/officeart/2005/8/layout/radial2"/>
    <dgm:cxn modelId="{3E1D3C50-7783-F749-967C-050EA2D9D084}" type="presParOf" srcId="{4CE9143E-8B6A-3740-88ED-E5CB260A88CB}" destId="{64C29E2D-71AE-7B4E-AE80-69D7C682C9E0}" srcOrd="0" destOrd="0" presId="urn:microsoft.com/office/officeart/2005/8/layout/radial2"/>
    <dgm:cxn modelId="{D21D0041-BCB7-E94D-9144-50B92FFD7944}" type="presParOf" srcId="{64C29E2D-71AE-7B4E-AE80-69D7C682C9E0}" destId="{2D7CEAB3-8AF5-974D-BCE7-63DBD77E1E25}" srcOrd="0" destOrd="0" presId="urn:microsoft.com/office/officeart/2005/8/layout/radial2"/>
    <dgm:cxn modelId="{C4181D43-19DF-094B-A9D7-C2310FF188ED}" type="presParOf" srcId="{64C29E2D-71AE-7B4E-AE80-69D7C682C9E0}" destId="{A992D9C9-F148-C54F-A53F-64BBB737D262}" srcOrd="1" destOrd="0" presId="urn:microsoft.com/office/officeart/2005/8/layout/radial2"/>
    <dgm:cxn modelId="{2DED4C19-AEA4-7D4F-8E8E-271B1DA696CF}" type="presParOf" srcId="{4CE9143E-8B6A-3740-88ED-E5CB260A88CB}" destId="{0B0BA4A4-A04B-1D44-A44A-C345EF8E0AF0}" srcOrd="1" destOrd="0" presId="urn:microsoft.com/office/officeart/2005/8/layout/radial2"/>
    <dgm:cxn modelId="{628C6FE0-4FDA-6F41-8711-70E09794927E}" type="presParOf" srcId="{4CE9143E-8B6A-3740-88ED-E5CB260A88CB}" destId="{93FBA776-C2FB-914D-AF00-42C765E6E36D}" srcOrd="2" destOrd="0" presId="urn:microsoft.com/office/officeart/2005/8/layout/radial2"/>
    <dgm:cxn modelId="{E1922119-99ED-554C-B7F8-8906CDF94815}" type="presParOf" srcId="{93FBA776-C2FB-914D-AF00-42C765E6E36D}" destId="{98775D9C-08EE-A245-9F53-2E4FC5AB1081}" srcOrd="0" destOrd="0" presId="urn:microsoft.com/office/officeart/2005/8/layout/radial2"/>
    <dgm:cxn modelId="{BD24B597-EA09-5B4D-9B4C-5F4E731C96D8}" type="presParOf" srcId="{93FBA776-C2FB-914D-AF00-42C765E6E36D}" destId="{4C23850F-C4E5-F042-9412-E10E5B0C3C2E}"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727B5C2-B409-854F-823C-C8A31936EFCB}"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787BDEAD-7653-C441-A671-4CDFE5EDE6D7}">
      <dgm:prSet/>
      <dgm:spPr/>
      <dgm:t>
        <a:bodyPr/>
        <a:lstStyle/>
        <a:p>
          <a:r>
            <a:rPr lang="en-US"/>
            <a:t>Process by which healthcare professionals seek and obtains sound educational base about culturally diverse groups</a:t>
          </a:r>
        </a:p>
      </dgm:t>
    </dgm:pt>
    <dgm:pt modelId="{01DDE74D-A741-C646-88FB-C74B1DBB7CAC}" type="parTrans" cxnId="{1FB1A2B4-9EE9-894A-A955-F6E9F37F0B85}">
      <dgm:prSet/>
      <dgm:spPr/>
      <dgm:t>
        <a:bodyPr/>
        <a:lstStyle/>
        <a:p>
          <a:endParaRPr lang="en-US"/>
        </a:p>
      </dgm:t>
    </dgm:pt>
    <dgm:pt modelId="{97AA7903-4F3D-0A4E-9C37-A5FEF07A0F74}" type="sibTrans" cxnId="{1FB1A2B4-9EE9-894A-A955-F6E9F37F0B85}">
      <dgm:prSet/>
      <dgm:spPr/>
      <dgm:t>
        <a:bodyPr/>
        <a:lstStyle/>
        <a:p>
          <a:endParaRPr lang="en-US"/>
        </a:p>
      </dgm:t>
    </dgm:pt>
    <dgm:pt modelId="{0AFAD1A8-2A3D-6B40-AA14-AFF455F137F9}">
      <dgm:prSet/>
      <dgm:spPr/>
      <dgm:t>
        <a:bodyPr/>
        <a:lstStyle/>
        <a:p>
          <a:r>
            <a:rPr lang="en-US"/>
            <a:t>Familiarization with selected cultural characteristics, history, values, belief systems, and behaviors of the members of another ethnic group.</a:t>
          </a:r>
        </a:p>
      </dgm:t>
    </dgm:pt>
    <dgm:pt modelId="{4640815D-39D6-B549-882D-3051975CC7D1}" type="parTrans" cxnId="{AE45063D-32EF-494A-BCB4-B887A4ABA7C1}">
      <dgm:prSet/>
      <dgm:spPr/>
      <dgm:t>
        <a:bodyPr/>
        <a:lstStyle/>
        <a:p>
          <a:endParaRPr lang="en-US"/>
        </a:p>
      </dgm:t>
    </dgm:pt>
    <dgm:pt modelId="{D8F12FE9-E23D-A245-9850-F9D117B7F470}" type="sibTrans" cxnId="{AE45063D-32EF-494A-BCB4-B887A4ABA7C1}">
      <dgm:prSet/>
      <dgm:spPr/>
      <dgm:t>
        <a:bodyPr/>
        <a:lstStyle/>
        <a:p>
          <a:endParaRPr lang="en-US"/>
        </a:p>
      </dgm:t>
    </dgm:pt>
    <dgm:pt modelId="{5575CCC5-A9FE-DF44-9929-BC341A76F37B}" type="pres">
      <dgm:prSet presAssocID="{D727B5C2-B409-854F-823C-C8A31936EFCB}" presName="Name0" presStyleCnt="0">
        <dgm:presLayoutVars>
          <dgm:dir/>
          <dgm:resizeHandles val="exact"/>
        </dgm:presLayoutVars>
      </dgm:prSet>
      <dgm:spPr/>
      <dgm:t>
        <a:bodyPr/>
        <a:lstStyle/>
        <a:p>
          <a:endParaRPr lang="en-US"/>
        </a:p>
      </dgm:t>
    </dgm:pt>
    <dgm:pt modelId="{A0AD0E7E-2CB1-E744-A74D-FF8B8DF79997}" type="pres">
      <dgm:prSet presAssocID="{787BDEAD-7653-C441-A671-4CDFE5EDE6D7}" presName="node" presStyleLbl="node1" presStyleIdx="0" presStyleCnt="2">
        <dgm:presLayoutVars>
          <dgm:bulletEnabled val="1"/>
        </dgm:presLayoutVars>
      </dgm:prSet>
      <dgm:spPr/>
      <dgm:t>
        <a:bodyPr/>
        <a:lstStyle/>
        <a:p>
          <a:endParaRPr lang="en-US"/>
        </a:p>
      </dgm:t>
    </dgm:pt>
    <dgm:pt modelId="{97F23ED4-9DDD-1B40-A154-159EF521DB7E}" type="pres">
      <dgm:prSet presAssocID="{97AA7903-4F3D-0A4E-9C37-A5FEF07A0F74}" presName="sibTrans" presStyleLbl="sibTrans2D1" presStyleIdx="0" presStyleCnt="1"/>
      <dgm:spPr/>
      <dgm:t>
        <a:bodyPr/>
        <a:lstStyle/>
        <a:p>
          <a:endParaRPr lang="en-US"/>
        </a:p>
      </dgm:t>
    </dgm:pt>
    <dgm:pt modelId="{9F56A404-FD43-7F4B-88F6-E5973E8BBBA8}" type="pres">
      <dgm:prSet presAssocID="{97AA7903-4F3D-0A4E-9C37-A5FEF07A0F74}" presName="connectorText" presStyleLbl="sibTrans2D1" presStyleIdx="0" presStyleCnt="1"/>
      <dgm:spPr/>
      <dgm:t>
        <a:bodyPr/>
        <a:lstStyle/>
        <a:p>
          <a:endParaRPr lang="en-US"/>
        </a:p>
      </dgm:t>
    </dgm:pt>
    <dgm:pt modelId="{54AA3269-6A8A-6440-A362-03EFAFD9BE96}" type="pres">
      <dgm:prSet presAssocID="{0AFAD1A8-2A3D-6B40-AA14-AFF455F137F9}" presName="node" presStyleLbl="node1" presStyleIdx="1" presStyleCnt="2">
        <dgm:presLayoutVars>
          <dgm:bulletEnabled val="1"/>
        </dgm:presLayoutVars>
      </dgm:prSet>
      <dgm:spPr/>
      <dgm:t>
        <a:bodyPr/>
        <a:lstStyle/>
        <a:p>
          <a:endParaRPr lang="en-US"/>
        </a:p>
      </dgm:t>
    </dgm:pt>
  </dgm:ptLst>
  <dgm:cxnLst>
    <dgm:cxn modelId="{34AFAEBA-5180-5944-A1C7-0AF86E87E1C8}" type="presOf" srcId="{97AA7903-4F3D-0A4E-9C37-A5FEF07A0F74}" destId="{97F23ED4-9DDD-1B40-A154-159EF521DB7E}" srcOrd="0" destOrd="0" presId="urn:microsoft.com/office/officeart/2005/8/layout/process1"/>
    <dgm:cxn modelId="{1FB1A2B4-9EE9-894A-A955-F6E9F37F0B85}" srcId="{D727B5C2-B409-854F-823C-C8A31936EFCB}" destId="{787BDEAD-7653-C441-A671-4CDFE5EDE6D7}" srcOrd="0" destOrd="0" parTransId="{01DDE74D-A741-C646-88FB-C74B1DBB7CAC}" sibTransId="{97AA7903-4F3D-0A4E-9C37-A5FEF07A0F74}"/>
    <dgm:cxn modelId="{B8870147-27BE-8149-8E14-A325F0C50DE0}" type="presOf" srcId="{97AA7903-4F3D-0A4E-9C37-A5FEF07A0F74}" destId="{9F56A404-FD43-7F4B-88F6-E5973E8BBBA8}" srcOrd="1" destOrd="0" presId="urn:microsoft.com/office/officeart/2005/8/layout/process1"/>
    <dgm:cxn modelId="{AE45063D-32EF-494A-BCB4-B887A4ABA7C1}" srcId="{D727B5C2-B409-854F-823C-C8A31936EFCB}" destId="{0AFAD1A8-2A3D-6B40-AA14-AFF455F137F9}" srcOrd="1" destOrd="0" parTransId="{4640815D-39D6-B549-882D-3051975CC7D1}" sibTransId="{D8F12FE9-E23D-A245-9850-F9D117B7F470}"/>
    <dgm:cxn modelId="{414A664A-C844-6E44-849E-D0C1F3F67FE7}" type="presOf" srcId="{787BDEAD-7653-C441-A671-4CDFE5EDE6D7}" destId="{A0AD0E7E-2CB1-E744-A74D-FF8B8DF79997}" srcOrd="0" destOrd="0" presId="urn:microsoft.com/office/officeart/2005/8/layout/process1"/>
    <dgm:cxn modelId="{6F814F0E-0BD0-0244-8F14-3BE791063EE3}" type="presOf" srcId="{0AFAD1A8-2A3D-6B40-AA14-AFF455F137F9}" destId="{54AA3269-6A8A-6440-A362-03EFAFD9BE96}" srcOrd="0" destOrd="0" presId="urn:microsoft.com/office/officeart/2005/8/layout/process1"/>
    <dgm:cxn modelId="{572F1677-D03E-8F48-A45B-B0F7A111AF01}" type="presOf" srcId="{D727B5C2-B409-854F-823C-C8A31936EFCB}" destId="{5575CCC5-A9FE-DF44-9929-BC341A76F37B}" srcOrd="0" destOrd="0" presId="urn:microsoft.com/office/officeart/2005/8/layout/process1"/>
    <dgm:cxn modelId="{6E3BA99E-0B3E-D84E-84C3-D1FB44E6EB64}" type="presParOf" srcId="{5575CCC5-A9FE-DF44-9929-BC341A76F37B}" destId="{A0AD0E7E-2CB1-E744-A74D-FF8B8DF79997}" srcOrd="0" destOrd="0" presId="urn:microsoft.com/office/officeart/2005/8/layout/process1"/>
    <dgm:cxn modelId="{C8A70A74-9CE0-7A43-B4A2-D95CABF88012}" type="presParOf" srcId="{5575CCC5-A9FE-DF44-9929-BC341A76F37B}" destId="{97F23ED4-9DDD-1B40-A154-159EF521DB7E}" srcOrd="1" destOrd="0" presId="urn:microsoft.com/office/officeart/2005/8/layout/process1"/>
    <dgm:cxn modelId="{9E3F2CF4-A565-7742-AF02-BA1EEA31EECF}" type="presParOf" srcId="{97F23ED4-9DDD-1B40-A154-159EF521DB7E}" destId="{9F56A404-FD43-7F4B-88F6-E5973E8BBBA8}" srcOrd="0" destOrd="0" presId="urn:microsoft.com/office/officeart/2005/8/layout/process1"/>
    <dgm:cxn modelId="{22923558-29F4-E64B-A094-0BA7822FEA36}" type="presParOf" srcId="{5575CCC5-A9FE-DF44-9929-BC341A76F37B}" destId="{54AA3269-6A8A-6440-A362-03EFAFD9BE9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9C9D815-7D27-D445-A39C-2ECA04A1C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9787AF4-2A5E-FF4E-BFEB-F05A19D70CB2}">
      <dgm:prSet custT="1"/>
      <dgm:spPr/>
      <dgm:t>
        <a:bodyPr/>
        <a:lstStyle/>
        <a:p>
          <a:r>
            <a:rPr lang="en-US" sz="1200"/>
            <a:t>Hispanics/Latinos </a:t>
          </a:r>
        </a:p>
      </dgm:t>
    </dgm:pt>
    <dgm:pt modelId="{E9DAF4E0-ECA6-734F-96CA-D086C322109D}" type="parTrans" cxnId="{8D7EC083-A4A4-9F43-AD9E-1883726BCF16}">
      <dgm:prSet/>
      <dgm:spPr/>
      <dgm:t>
        <a:bodyPr/>
        <a:lstStyle/>
        <a:p>
          <a:endParaRPr lang="en-US" sz="1200"/>
        </a:p>
      </dgm:t>
    </dgm:pt>
    <dgm:pt modelId="{DF0CAEEE-1687-8340-8DEA-EB6D76AA1BEC}" type="sibTrans" cxnId="{8D7EC083-A4A4-9F43-AD9E-1883726BCF16}">
      <dgm:prSet/>
      <dgm:spPr/>
      <dgm:t>
        <a:bodyPr/>
        <a:lstStyle/>
        <a:p>
          <a:endParaRPr lang="en-US" sz="1200"/>
        </a:p>
      </dgm:t>
    </dgm:pt>
    <dgm:pt modelId="{431AB6AB-395F-4B4F-A29A-5AC8E9009191}">
      <dgm:prSet custT="1"/>
      <dgm:spPr/>
      <dgm:t>
        <a:bodyPr/>
        <a:lstStyle/>
        <a:p>
          <a:r>
            <a:rPr lang="en-US" sz="1200" dirty="0"/>
            <a:t>Region covers an enormous area of more than 40 countries. </a:t>
          </a:r>
        </a:p>
      </dgm:t>
    </dgm:pt>
    <dgm:pt modelId="{500ECA0C-4421-EF49-89E6-FF298F5969A9}" type="parTrans" cxnId="{0FC37CB8-391E-DB4F-8F52-1C91FA1D31AB}">
      <dgm:prSet/>
      <dgm:spPr/>
      <dgm:t>
        <a:bodyPr/>
        <a:lstStyle/>
        <a:p>
          <a:endParaRPr lang="en-US" sz="1200"/>
        </a:p>
      </dgm:t>
    </dgm:pt>
    <dgm:pt modelId="{926D8C94-D4FF-D248-B496-1E77BE2D5580}" type="sibTrans" cxnId="{0FC37CB8-391E-DB4F-8F52-1C91FA1D31AB}">
      <dgm:prSet/>
      <dgm:spPr/>
      <dgm:t>
        <a:bodyPr/>
        <a:lstStyle/>
        <a:p>
          <a:endParaRPr lang="en-US" sz="1200"/>
        </a:p>
      </dgm:t>
    </dgm:pt>
    <dgm:pt modelId="{7D83C23B-297C-E348-B035-32BA9BD09EA5}">
      <dgm:prSet custT="1"/>
      <dgm:spPr/>
      <dgm:t>
        <a:bodyPr/>
        <a:lstStyle/>
        <a:p>
          <a:r>
            <a:rPr lang="en-US" sz="1200" dirty="0"/>
            <a:t>Have a rich array of spiritual traditions, including the traditional beliefs and practices of African cultures.</a:t>
          </a:r>
        </a:p>
      </dgm:t>
    </dgm:pt>
    <dgm:pt modelId="{D62B7B58-575F-CF49-82EC-91D1BEDDEB3F}" type="parTrans" cxnId="{CBF2F928-C54D-DC41-9D0E-1863CCF0D769}">
      <dgm:prSet/>
      <dgm:spPr/>
      <dgm:t>
        <a:bodyPr/>
        <a:lstStyle/>
        <a:p>
          <a:endParaRPr lang="en-US" sz="1200"/>
        </a:p>
      </dgm:t>
    </dgm:pt>
    <dgm:pt modelId="{9067298A-A91F-0347-A1F8-58BAAB4C722C}" type="sibTrans" cxnId="{CBF2F928-C54D-DC41-9D0E-1863CCF0D769}">
      <dgm:prSet/>
      <dgm:spPr/>
      <dgm:t>
        <a:bodyPr/>
        <a:lstStyle/>
        <a:p>
          <a:endParaRPr lang="en-US" sz="1200"/>
        </a:p>
      </dgm:t>
    </dgm:pt>
    <dgm:pt modelId="{E2CAF48E-BE6B-794D-8C80-D870F1C283BF}">
      <dgm:prSet custT="1"/>
      <dgm:spPr/>
      <dgm:t>
        <a:bodyPr/>
        <a:lstStyle/>
        <a:p>
          <a:r>
            <a:rPr lang="en-US" sz="1200"/>
            <a:t>Eye contact is valued.</a:t>
          </a:r>
        </a:p>
      </dgm:t>
    </dgm:pt>
    <dgm:pt modelId="{6A778F0D-9680-404E-B582-DF12FB3A4327}" type="parTrans" cxnId="{B95C573E-0F9F-5145-909F-305C6D8A51A7}">
      <dgm:prSet/>
      <dgm:spPr/>
      <dgm:t>
        <a:bodyPr/>
        <a:lstStyle/>
        <a:p>
          <a:endParaRPr lang="en-US" sz="1200"/>
        </a:p>
      </dgm:t>
    </dgm:pt>
    <dgm:pt modelId="{DEDBBBDD-FDBC-D748-BF49-F9BBE2D6D72C}" type="sibTrans" cxnId="{B95C573E-0F9F-5145-909F-305C6D8A51A7}">
      <dgm:prSet/>
      <dgm:spPr/>
      <dgm:t>
        <a:bodyPr/>
        <a:lstStyle/>
        <a:p>
          <a:endParaRPr lang="en-US" sz="1200"/>
        </a:p>
      </dgm:t>
    </dgm:pt>
    <dgm:pt modelId="{8008B2FA-7440-A64F-98C3-AF12317C40D3}">
      <dgm:prSet custT="1"/>
      <dgm:spPr/>
      <dgm:t>
        <a:bodyPr/>
        <a:lstStyle/>
        <a:p>
          <a:r>
            <a:rPr lang="en-US" sz="1200"/>
            <a:t>Touching the shoulder or upper arm, is common.</a:t>
          </a:r>
        </a:p>
      </dgm:t>
    </dgm:pt>
    <dgm:pt modelId="{6F546A4D-B43A-E54C-9D4F-B451A4CA034B}" type="parTrans" cxnId="{B4EE1F2A-74D8-D94B-B2CE-E786FE7EB3A8}">
      <dgm:prSet/>
      <dgm:spPr/>
      <dgm:t>
        <a:bodyPr/>
        <a:lstStyle/>
        <a:p>
          <a:endParaRPr lang="en-US" sz="1200"/>
        </a:p>
      </dgm:t>
    </dgm:pt>
    <dgm:pt modelId="{2596E8F3-B567-6448-850E-C0D1164F2FF7}" type="sibTrans" cxnId="{B4EE1F2A-74D8-D94B-B2CE-E786FE7EB3A8}">
      <dgm:prSet/>
      <dgm:spPr/>
      <dgm:t>
        <a:bodyPr/>
        <a:lstStyle/>
        <a:p>
          <a:endParaRPr lang="en-US" sz="1200"/>
        </a:p>
      </dgm:t>
    </dgm:pt>
    <dgm:pt modelId="{6F3CB48B-434C-C849-8D7D-E880EFF7D716}">
      <dgm:prSet custT="1"/>
      <dgm:spPr/>
      <dgm:t>
        <a:bodyPr/>
        <a:lstStyle/>
        <a:p>
          <a:r>
            <a:rPr lang="en-US" sz="1200"/>
            <a:t>May send money back home to support family members.</a:t>
          </a:r>
        </a:p>
      </dgm:t>
    </dgm:pt>
    <dgm:pt modelId="{DF0220A6-94F3-E145-ACBA-F25E61E808A5}" type="parTrans" cxnId="{25AD2797-9EC7-AF4F-A2BE-962715E003B3}">
      <dgm:prSet/>
      <dgm:spPr/>
      <dgm:t>
        <a:bodyPr/>
        <a:lstStyle/>
        <a:p>
          <a:endParaRPr lang="en-US" sz="1200"/>
        </a:p>
      </dgm:t>
    </dgm:pt>
    <dgm:pt modelId="{8810ADB9-EAA7-B74F-8780-11FCA3FBC007}" type="sibTrans" cxnId="{25AD2797-9EC7-AF4F-A2BE-962715E003B3}">
      <dgm:prSet/>
      <dgm:spPr/>
      <dgm:t>
        <a:bodyPr/>
        <a:lstStyle/>
        <a:p>
          <a:endParaRPr lang="en-US" sz="1200"/>
        </a:p>
      </dgm:t>
    </dgm:pt>
    <dgm:pt modelId="{9B60E743-3C4F-DB4D-BE46-7C6F0BDED34D}" type="pres">
      <dgm:prSet presAssocID="{C9C9D815-7D27-D445-A39C-2ECA04A1CD33}" presName="hierChild1" presStyleCnt="0">
        <dgm:presLayoutVars>
          <dgm:orgChart val="1"/>
          <dgm:chPref val="1"/>
          <dgm:dir/>
          <dgm:animOne val="branch"/>
          <dgm:animLvl val="lvl"/>
          <dgm:resizeHandles/>
        </dgm:presLayoutVars>
      </dgm:prSet>
      <dgm:spPr/>
      <dgm:t>
        <a:bodyPr/>
        <a:lstStyle/>
        <a:p>
          <a:endParaRPr lang="en-US"/>
        </a:p>
      </dgm:t>
    </dgm:pt>
    <dgm:pt modelId="{39D176B5-0A4E-554A-A3E4-CCBAE4ADA49B}" type="pres">
      <dgm:prSet presAssocID="{59787AF4-2A5E-FF4E-BFEB-F05A19D70CB2}" presName="hierRoot1" presStyleCnt="0">
        <dgm:presLayoutVars>
          <dgm:hierBranch val="init"/>
        </dgm:presLayoutVars>
      </dgm:prSet>
      <dgm:spPr/>
    </dgm:pt>
    <dgm:pt modelId="{B014EC07-C767-3D4F-8C63-83AE31EF612B}" type="pres">
      <dgm:prSet presAssocID="{59787AF4-2A5E-FF4E-BFEB-F05A19D70CB2}" presName="rootComposite1" presStyleCnt="0"/>
      <dgm:spPr/>
    </dgm:pt>
    <dgm:pt modelId="{2B8AB3F9-F816-7341-9516-02204765851E}" type="pres">
      <dgm:prSet presAssocID="{59787AF4-2A5E-FF4E-BFEB-F05A19D70CB2}" presName="rootText1" presStyleLbl="node0" presStyleIdx="0" presStyleCnt="1">
        <dgm:presLayoutVars>
          <dgm:chPref val="3"/>
        </dgm:presLayoutVars>
      </dgm:prSet>
      <dgm:spPr/>
      <dgm:t>
        <a:bodyPr/>
        <a:lstStyle/>
        <a:p>
          <a:endParaRPr lang="en-US"/>
        </a:p>
      </dgm:t>
    </dgm:pt>
    <dgm:pt modelId="{7DBB4FF0-A70A-1846-ADDE-E2E70051398E}" type="pres">
      <dgm:prSet presAssocID="{59787AF4-2A5E-FF4E-BFEB-F05A19D70CB2}" presName="rootConnector1" presStyleLbl="node1" presStyleIdx="0" presStyleCnt="0"/>
      <dgm:spPr/>
      <dgm:t>
        <a:bodyPr/>
        <a:lstStyle/>
        <a:p>
          <a:endParaRPr lang="en-US"/>
        </a:p>
      </dgm:t>
    </dgm:pt>
    <dgm:pt modelId="{12F68E88-35BB-3340-B5B3-698503A8A460}" type="pres">
      <dgm:prSet presAssocID="{59787AF4-2A5E-FF4E-BFEB-F05A19D70CB2}" presName="hierChild2" presStyleCnt="0"/>
      <dgm:spPr/>
    </dgm:pt>
    <dgm:pt modelId="{46F54350-F38B-0B45-A7C2-563C23E4E54A}" type="pres">
      <dgm:prSet presAssocID="{500ECA0C-4421-EF49-89E6-FF298F5969A9}" presName="Name37" presStyleLbl="parChTrans1D2" presStyleIdx="0" presStyleCnt="5"/>
      <dgm:spPr/>
      <dgm:t>
        <a:bodyPr/>
        <a:lstStyle/>
        <a:p>
          <a:endParaRPr lang="en-US"/>
        </a:p>
      </dgm:t>
    </dgm:pt>
    <dgm:pt modelId="{E05C40D7-11E0-2142-A1BB-BF4A7C8A6535}" type="pres">
      <dgm:prSet presAssocID="{431AB6AB-395F-4B4F-A29A-5AC8E9009191}" presName="hierRoot2" presStyleCnt="0">
        <dgm:presLayoutVars>
          <dgm:hierBranch val="init"/>
        </dgm:presLayoutVars>
      </dgm:prSet>
      <dgm:spPr/>
    </dgm:pt>
    <dgm:pt modelId="{B7C62FFC-DCCF-654F-8761-D423DB60918D}" type="pres">
      <dgm:prSet presAssocID="{431AB6AB-395F-4B4F-A29A-5AC8E9009191}" presName="rootComposite" presStyleCnt="0"/>
      <dgm:spPr/>
    </dgm:pt>
    <dgm:pt modelId="{59B707E7-B555-3F45-931E-FDD8159A2CC7}" type="pres">
      <dgm:prSet presAssocID="{431AB6AB-395F-4B4F-A29A-5AC8E9009191}" presName="rootText" presStyleLbl="node2" presStyleIdx="0" presStyleCnt="5" custScaleY="156567">
        <dgm:presLayoutVars>
          <dgm:chPref val="3"/>
        </dgm:presLayoutVars>
      </dgm:prSet>
      <dgm:spPr/>
      <dgm:t>
        <a:bodyPr/>
        <a:lstStyle/>
        <a:p>
          <a:endParaRPr lang="en-US"/>
        </a:p>
      </dgm:t>
    </dgm:pt>
    <dgm:pt modelId="{43C07117-A69A-2D45-B4A4-4B77042754F6}" type="pres">
      <dgm:prSet presAssocID="{431AB6AB-395F-4B4F-A29A-5AC8E9009191}" presName="rootConnector" presStyleLbl="node2" presStyleIdx="0" presStyleCnt="5"/>
      <dgm:spPr/>
      <dgm:t>
        <a:bodyPr/>
        <a:lstStyle/>
        <a:p>
          <a:endParaRPr lang="en-US"/>
        </a:p>
      </dgm:t>
    </dgm:pt>
    <dgm:pt modelId="{541571A6-DF04-EA4D-B389-8FB15CFA2D83}" type="pres">
      <dgm:prSet presAssocID="{431AB6AB-395F-4B4F-A29A-5AC8E9009191}" presName="hierChild4" presStyleCnt="0"/>
      <dgm:spPr/>
    </dgm:pt>
    <dgm:pt modelId="{CBDB8A9B-3C43-3249-AEC8-6C6E53D87675}" type="pres">
      <dgm:prSet presAssocID="{431AB6AB-395F-4B4F-A29A-5AC8E9009191}" presName="hierChild5" presStyleCnt="0"/>
      <dgm:spPr/>
    </dgm:pt>
    <dgm:pt modelId="{FA8F5AC5-502C-7D4E-8DF2-384AC30F6784}" type="pres">
      <dgm:prSet presAssocID="{D62B7B58-575F-CF49-82EC-91D1BEDDEB3F}" presName="Name37" presStyleLbl="parChTrans1D2" presStyleIdx="1" presStyleCnt="5"/>
      <dgm:spPr/>
      <dgm:t>
        <a:bodyPr/>
        <a:lstStyle/>
        <a:p>
          <a:endParaRPr lang="en-US"/>
        </a:p>
      </dgm:t>
    </dgm:pt>
    <dgm:pt modelId="{6C81595A-FEE2-274E-8B42-8A1102A3184C}" type="pres">
      <dgm:prSet presAssocID="{7D83C23B-297C-E348-B035-32BA9BD09EA5}" presName="hierRoot2" presStyleCnt="0">
        <dgm:presLayoutVars>
          <dgm:hierBranch val="init"/>
        </dgm:presLayoutVars>
      </dgm:prSet>
      <dgm:spPr/>
    </dgm:pt>
    <dgm:pt modelId="{64210282-3698-9A46-A83F-1F450AAB7CBB}" type="pres">
      <dgm:prSet presAssocID="{7D83C23B-297C-E348-B035-32BA9BD09EA5}" presName="rootComposite" presStyleCnt="0"/>
      <dgm:spPr/>
    </dgm:pt>
    <dgm:pt modelId="{430AA78D-7950-E74D-A1B7-A5277D6BE8CC}" type="pres">
      <dgm:prSet presAssocID="{7D83C23B-297C-E348-B035-32BA9BD09EA5}" presName="rootText" presStyleLbl="node2" presStyleIdx="1" presStyleCnt="5" custScaleY="153717">
        <dgm:presLayoutVars>
          <dgm:chPref val="3"/>
        </dgm:presLayoutVars>
      </dgm:prSet>
      <dgm:spPr/>
      <dgm:t>
        <a:bodyPr/>
        <a:lstStyle/>
        <a:p>
          <a:endParaRPr lang="en-US"/>
        </a:p>
      </dgm:t>
    </dgm:pt>
    <dgm:pt modelId="{48A13606-9B30-1641-853B-37252FB9A4A7}" type="pres">
      <dgm:prSet presAssocID="{7D83C23B-297C-E348-B035-32BA9BD09EA5}" presName="rootConnector" presStyleLbl="node2" presStyleIdx="1" presStyleCnt="5"/>
      <dgm:spPr/>
      <dgm:t>
        <a:bodyPr/>
        <a:lstStyle/>
        <a:p>
          <a:endParaRPr lang="en-US"/>
        </a:p>
      </dgm:t>
    </dgm:pt>
    <dgm:pt modelId="{9A19CFB4-06FA-AE46-86A1-D19E8B07B74D}" type="pres">
      <dgm:prSet presAssocID="{7D83C23B-297C-E348-B035-32BA9BD09EA5}" presName="hierChild4" presStyleCnt="0"/>
      <dgm:spPr/>
    </dgm:pt>
    <dgm:pt modelId="{AC7424A6-F9D4-3142-BF86-F3A9511F08F1}" type="pres">
      <dgm:prSet presAssocID="{7D83C23B-297C-E348-B035-32BA9BD09EA5}" presName="hierChild5" presStyleCnt="0"/>
      <dgm:spPr/>
    </dgm:pt>
    <dgm:pt modelId="{F8654B57-FAAD-4642-A2E0-AA5431F92FB1}" type="pres">
      <dgm:prSet presAssocID="{6A778F0D-9680-404E-B582-DF12FB3A4327}" presName="Name37" presStyleLbl="parChTrans1D2" presStyleIdx="2" presStyleCnt="5"/>
      <dgm:spPr/>
      <dgm:t>
        <a:bodyPr/>
        <a:lstStyle/>
        <a:p>
          <a:endParaRPr lang="en-US"/>
        </a:p>
      </dgm:t>
    </dgm:pt>
    <dgm:pt modelId="{57E55BCE-7795-CF43-907A-4C560FA2EAB4}" type="pres">
      <dgm:prSet presAssocID="{E2CAF48E-BE6B-794D-8C80-D870F1C283BF}" presName="hierRoot2" presStyleCnt="0">
        <dgm:presLayoutVars>
          <dgm:hierBranch val="init"/>
        </dgm:presLayoutVars>
      </dgm:prSet>
      <dgm:spPr/>
    </dgm:pt>
    <dgm:pt modelId="{F7A395F5-3919-0142-A0A9-C9F1BAC74C9F}" type="pres">
      <dgm:prSet presAssocID="{E2CAF48E-BE6B-794D-8C80-D870F1C283BF}" presName="rootComposite" presStyleCnt="0"/>
      <dgm:spPr/>
    </dgm:pt>
    <dgm:pt modelId="{9BDD3C02-6EBA-7F45-A351-BC0A449FB5E5}" type="pres">
      <dgm:prSet presAssocID="{E2CAF48E-BE6B-794D-8C80-D870F1C283BF}" presName="rootText" presStyleLbl="node2" presStyleIdx="2" presStyleCnt="5">
        <dgm:presLayoutVars>
          <dgm:chPref val="3"/>
        </dgm:presLayoutVars>
      </dgm:prSet>
      <dgm:spPr/>
      <dgm:t>
        <a:bodyPr/>
        <a:lstStyle/>
        <a:p>
          <a:endParaRPr lang="en-US"/>
        </a:p>
      </dgm:t>
    </dgm:pt>
    <dgm:pt modelId="{F09BAA24-5236-EF44-B1C7-E7AEF50F4A9F}" type="pres">
      <dgm:prSet presAssocID="{E2CAF48E-BE6B-794D-8C80-D870F1C283BF}" presName="rootConnector" presStyleLbl="node2" presStyleIdx="2" presStyleCnt="5"/>
      <dgm:spPr/>
      <dgm:t>
        <a:bodyPr/>
        <a:lstStyle/>
        <a:p>
          <a:endParaRPr lang="en-US"/>
        </a:p>
      </dgm:t>
    </dgm:pt>
    <dgm:pt modelId="{241EB2F6-9E06-A747-8128-1E3D1E4E00F1}" type="pres">
      <dgm:prSet presAssocID="{E2CAF48E-BE6B-794D-8C80-D870F1C283BF}" presName="hierChild4" presStyleCnt="0"/>
      <dgm:spPr/>
    </dgm:pt>
    <dgm:pt modelId="{E73010F6-5DB1-8B43-A5D0-0CA2F22A24BD}" type="pres">
      <dgm:prSet presAssocID="{E2CAF48E-BE6B-794D-8C80-D870F1C283BF}" presName="hierChild5" presStyleCnt="0"/>
      <dgm:spPr/>
    </dgm:pt>
    <dgm:pt modelId="{B70CD62D-3D38-A149-82A0-4E7F2732B3D9}" type="pres">
      <dgm:prSet presAssocID="{6F546A4D-B43A-E54C-9D4F-B451A4CA034B}" presName="Name37" presStyleLbl="parChTrans1D2" presStyleIdx="3" presStyleCnt="5"/>
      <dgm:spPr/>
      <dgm:t>
        <a:bodyPr/>
        <a:lstStyle/>
        <a:p>
          <a:endParaRPr lang="en-US"/>
        </a:p>
      </dgm:t>
    </dgm:pt>
    <dgm:pt modelId="{D8A939AC-1D23-7642-9FCC-523FA45C250C}" type="pres">
      <dgm:prSet presAssocID="{8008B2FA-7440-A64F-98C3-AF12317C40D3}" presName="hierRoot2" presStyleCnt="0">
        <dgm:presLayoutVars>
          <dgm:hierBranch val="init"/>
        </dgm:presLayoutVars>
      </dgm:prSet>
      <dgm:spPr/>
    </dgm:pt>
    <dgm:pt modelId="{29B1B269-D858-FF4C-A2DB-F505D198D658}" type="pres">
      <dgm:prSet presAssocID="{8008B2FA-7440-A64F-98C3-AF12317C40D3}" presName="rootComposite" presStyleCnt="0"/>
      <dgm:spPr/>
    </dgm:pt>
    <dgm:pt modelId="{11FE9D4B-12D2-FE43-88AF-2E9721B674F4}" type="pres">
      <dgm:prSet presAssocID="{8008B2FA-7440-A64F-98C3-AF12317C40D3}" presName="rootText" presStyleLbl="node2" presStyleIdx="3" presStyleCnt="5" custScaleY="146505">
        <dgm:presLayoutVars>
          <dgm:chPref val="3"/>
        </dgm:presLayoutVars>
      </dgm:prSet>
      <dgm:spPr/>
      <dgm:t>
        <a:bodyPr/>
        <a:lstStyle/>
        <a:p>
          <a:endParaRPr lang="en-US"/>
        </a:p>
      </dgm:t>
    </dgm:pt>
    <dgm:pt modelId="{018A9B9B-6FB4-D244-83AF-49FA5D401CEA}" type="pres">
      <dgm:prSet presAssocID="{8008B2FA-7440-A64F-98C3-AF12317C40D3}" presName="rootConnector" presStyleLbl="node2" presStyleIdx="3" presStyleCnt="5"/>
      <dgm:spPr/>
      <dgm:t>
        <a:bodyPr/>
        <a:lstStyle/>
        <a:p>
          <a:endParaRPr lang="en-US"/>
        </a:p>
      </dgm:t>
    </dgm:pt>
    <dgm:pt modelId="{D0FC3372-4167-D947-A89F-BAABC5C86E96}" type="pres">
      <dgm:prSet presAssocID="{8008B2FA-7440-A64F-98C3-AF12317C40D3}" presName="hierChild4" presStyleCnt="0"/>
      <dgm:spPr/>
    </dgm:pt>
    <dgm:pt modelId="{178CE5DA-3A0B-D947-92E0-CD98B7188E2E}" type="pres">
      <dgm:prSet presAssocID="{8008B2FA-7440-A64F-98C3-AF12317C40D3}" presName="hierChild5" presStyleCnt="0"/>
      <dgm:spPr/>
    </dgm:pt>
    <dgm:pt modelId="{BD64B352-2C6F-8947-B3B7-69A2A9F46FDF}" type="pres">
      <dgm:prSet presAssocID="{DF0220A6-94F3-E145-ACBA-F25E61E808A5}" presName="Name37" presStyleLbl="parChTrans1D2" presStyleIdx="4" presStyleCnt="5"/>
      <dgm:spPr/>
      <dgm:t>
        <a:bodyPr/>
        <a:lstStyle/>
        <a:p>
          <a:endParaRPr lang="en-US"/>
        </a:p>
      </dgm:t>
    </dgm:pt>
    <dgm:pt modelId="{BA48F394-6357-3B43-BC4B-0155A2B28EB2}" type="pres">
      <dgm:prSet presAssocID="{6F3CB48B-434C-C849-8D7D-E880EFF7D716}" presName="hierRoot2" presStyleCnt="0">
        <dgm:presLayoutVars>
          <dgm:hierBranch val="init"/>
        </dgm:presLayoutVars>
      </dgm:prSet>
      <dgm:spPr/>
    </dgm:pt>
    <dgm:pt modelId="{5DE82B5A-247B-894C-B172-BD5192ACF096}" type="pres">
      <dgm:prSet presAssocID="{6F3CB48B-434C-C849-8D7D-E880EFF7D716}" presName="rootComposite" presStyleCnt="0"/>
      <dgm:spPr/>
    </dgm:pt>
    <dgm:pt modelId="{832FE7F5-4A35-AB47-915F-A22298B553F9}" type="pres">
      <dgm:prSet presAssocID="{6F3CB48B-434C-C849-8D7D-E880EFF7D716}" presName="rootText" presStyleLbl="node2" presStyleIdx="4" presStyleCnt="5" custScaleY="135686">
        <dgm:presLayoutVars>
          <dgm:chPref val="3"/>
        </dgm:presLayoutVars>
      </dgm:prSet>
      <dgm:spPr/>
      <dgm:t>
        <a:bodyPr/>
        <a:lstStyle/>
        <a:p>
          <a:endParaRPr lang="en-US"/>
        </a:p>
      </dgm:t>
    </dgm:pt>
    <dgm:pt modelId="{710E0CA7-1FD3-1B41-95E0-2F5C3326E8A8}" type="pres">
      <dgm:prSet presAssocID="{6F3CB48B-434C-C849-8D7D-E880EFF7D716}" presName="rootConnector" presStyleLbl="node2" presStyleIdx="4" presStyleCnt="5"/>
      <dgm:spPr/>
      <dgm:t>
        <a:bodyPr/>
        <a:lstStyle/>
        <a:p>
          <a:endParaRPr lang="en-US"/>
        </a:p>
      </dgm:t>
    </dgm:pt>
    <dgm:pt modelId="{9EEEE746-80DA-CE42-82D8-A11CC46A0C8C}" type="pres">
      <dgm:prSet presAssocID="{6F3CB48B-434C-C849-8D7D-E880EFF7D716}" presName="hierChild4" presStyleCnt="0"/>
      <dgm:spPr/>
    </dgm:pt>
    <dgm:pt modelId="{DE6DF47E-2312-644B-B4E6-D4305A4AB6BE}" type="pres">
      <dgm:prSet presAssocID="{6F3CB48B-434C-C849-8D7D-E880EFF7D716}" presName="hierChild5" presStyleCnt="0"/>
      <dgm:spPr/>
    </dgm:pt>
    <dgm:pt modelId="{5158FF53-D412-B249-A14C-36D0E24EDD53}" type="pres">
      <dgm:prSet presAssocID="{59787AF4-2A5E-FF4E-BFEB-F05A19D70CB2}" presName="hierChild3" presStyleCnt="0"/>
      <dgm:spPr/>
    </dgm:pt>
  </dgm:ptLst>
  <dgm:cxnLst>
    <dgm:cxn modelId="{F6740658-1895-424D-9224-BAF7E2CA8693}" type="presOf" srcId="{E2CAF48E-BE6B-794D-8C80-D870F1C283BF}" destId="{F09BAA24-5236-EF44-B1C7-E7AEF50F4A9F}" srcOrd="1" destOrd="0" presId="urn:microsoft.com/office/officeart/2005/8/layout/orgChart1"/>
    <dgm:cxn modelId="{FA378FD8-1EE9-E348-A8E0-545126167135}" type="presOf" srcId="{6F3CB48B-434C-C849-8D7D-E880EFF7D716}" destId="{710E0CA7-1FD3-1B41-95E0-2F5C3326E8A8}" srcOrd="1" destOrd="0" presId="urn:microsoft.com/office/officeart/2005/8/layout/orgChart1"/>
    <dgm:cxn modelId="{BDEB9B7D-0E06-D240-95F2-38662DF1BCEE}" type="presOf" srcId="{431AB6AB-395F-4B4F-A29A-5AC8E9009191}" destId="{59B707E7-B555-3F45-931E-FDD8159A2CC7}" srcOrd="0" destOrd="0" presId="urn:microsoft.com/office/officeart/2005/8/layout/orgChart1"/>
    <dgm:cxn modelId="{CBF2F928-C54D-DC41-9D0E-1863CCF0D769}" srcId="{59787AF4-2A5E-FF4E-BFEB-F05A19D70CB2}" destId="{7D83C23B-297C-E348-B035-32BA9BD09EA5}" srcOrd="1" destOrd="0" parTransId="{D62B7B58-575F-CF49-82EC-91D1BEDDEB3F}" sibTransId="{9067298A-A91F-0347-A1F8-58BAAB4C722C}"/>
    <dgm:cxn modelId="{4ED44F1A-2E2B-2541-87A3-3FDA2323F7D7}" type="presOf" srcId="{DF0220A6-94F3-E145-ACBA-F25E61E808A5}" destId="{BD64B352-2C6F-8947-B3B7-69A2A9F46FDF}" srcOrd="0" destOrd="0" presId="urn:microsoft.com/office/officeart/2005/8/layout/orgChart1"/>
    <dgm:cxn modelId="{25AD2797-9EC7-AF4F-A2BE-962715E003B3}" srcId="{59787AF4-2A5E-FF4E-BFEB-F05A19D70CB2}" destId="{6F3CB48B-434C-C849-8D7D-E880EFF7D716}" srcOrd="4" destOrd="0" parTransId="{DF0220A6-94F3-E145-ACBA-F25E61E808A5}" sibTransId="{8810ADB9-EAA7-B74F-8780-11FCA3FBC007}"/>
    <dgm:cxn modelId="{711CF927-DFDB-7D43-8651-F38C28C9C4C1}" type="presOf" srcId="{8008B2FA-7440-A64F-98C3-AF12317C40D3}" destId="{018A9B9B-6FB4-D244-83AF-49FA5D401CEA}" srcOrd="1" destOrd="0" presId="urn:microsoft.com/office/officeart/2005/8/layout/orgChart1"/>
    <dgm:cxn modelId="{B95C573E-0F9F-5145-909F-305C6D8A51A7}" srcId="{59787AF4-2A5E-FF4E-BFEB-F05A19D70CB2}" destId="{E2CAF48E-BE6B-794D-8C80-D870F1C283BF}" srcOrd="2" destOrd="0" parTransId="{6A778F0D-9680-404E-B582-DF12FB3A4327}" sibTransId="{DEDBBBDD-FDBC-D748-BF49-F9BBE2D6D72C}"/>
    <dgm:cxn modelId="{CBC0D539-D659-E143-A10F-CCB0ED65AF18}" type="presOf" srcId="{E2CAF48E-BE6B-794D-8C80-D870F1C283BF}" destId="{9BDD3C02-6EBA-7F45-A351-BC0A449FB5E5}" srcOrd="0" destOrd="0" presId="urn:microsoft.com/office/officeart/2005/8/layout/orgChart1"/>
    <dgm:cxn modelId="{A6567448-0428-9543-905B-9F7E52090E39}" type="presOf" srcId="{431AB6AB-395F-4B4F-A29A-5AC8E9009191}" destId="{43C07117-A69A-2D45-B4A4-4B77042754F6}" srcOrd="1" destOrd="0" presId="urn:microsoft.com/office/officeart/2005/8/layout/orgChart1"/>
    <dgm:cxn modelId="{C34AFDE9-2378-DC42-AEC5-1864F0257EC0}" type="presOf" srcId="{59787AF4-2A5E-FF4E-BFEB-F05A19D70CB2}" destId="{7DBB4FF0-A70A-1846-ADDE-E2E70051398E}" srcOrd="1" destOrd="0" presId="urn:microsoft.com/office/officeart/2005/8/layout/orgChart1"/>
    <dgm:cxn modelId="{4AF932D2-B31C-9D4C-AC29-B894E6818090}" type="presOf" srcId="{6F3CB48B-434C-C849-8D7D-E880EFF7D716}" destId="{832FE7F5-4A35-AB47-915F-A22298B553F9}" srcOrd="0" destOrd="0" presId="urn:microsoft.com/office/officeart/2005/8/layout/orgChart1"/>
    <dgm:cxn modelId="{8012D7A9-223F-0C41-A2AB-E2E5E2214512}" type="presOf" srcId="{6F546A4D-B43A-E54C-9D4F-B451A4CA034B}" destId="{B70CD62D-3D38-A149-82A0-4E7F2732B3D9}" srcOrd="0" destOrd="0" presId="urn:microsoft.com/office/officeart/2005/8/layout/orgChart1"/>
    <dgm:cxn modelId="{0FC37CB8-391E-DB4F-8F52-1C91FA1D31AB}" srcId="{59787AF4-2A5E-FF4E-BFEB-F05A19D70CB2}" destId="{431AB6AB-395F-4B4F-A29A-5AC8E9009191}" srcOrd="0" destOrd="0" parTransId="{500ECA0C-4421-EF49-89E6-FF298F5969A9}" sibTransId="{926D8C94-D4FF-D248-B496-1E77BE2D5580}"/>
    <dgm:cxn modelId="{8D7EC083-A4A4-9F43-AD9E-1883726BCF16}" srcId="{C9C9D815-7D27-D445-A39C-2ECA04A1CD33}" destId="{59787AF4-2A5E-FF4E-BFEB-F05A19D70CB2}" srcOrd="0" destOrd="0" parTransId="{E9DAF4E0-ECA6-734F-96CA-D086C322109D}" sibTransId="{DF0CAEEE-1687-8340-8DEA-EB6D76AA1BEC}"/>
    <dgm:cxn modelId="{B4EE1F2A-74D8-D94B-B2CE-E786FE7EB3A8}" srcId="{59787AF4-2A5E-FF4E-BFEB-F05A19D70CB2}" destId="{8008B2FA-7440-A64F-98C3-AF12317C40D3}" srcOrd="3" destOrd="0" parTransId="{6F546A4D-B43A-E54C-9D4F-B451A4CA034B}" sibTransId="{2596E8F3-B567-6448-850E-C0D1164F2FF7}"/>
    <dgm:cxn modelId="{F799EF94-0B3B-5A40-A5C6-2B8DE00B2E3B}" type="presOf" srcId="{59787AF4-2A5E-FF4E-BFEB-F05A19D70CB2}" destId="{2B8AB3F9-F816-7341-9516-02204765851E}" srcOrd="0" destOrd="0" presId="urn:microsoft.com/office/officeart/2005/8/layout/orgChart1"/>
    <dgm:cxn modelId="{8FADC15C-EC08-6A46-B469-857E1A6741E8}" type="presOf" srcId="{6A778F0D-9680-404E-B582-DF12FB3A4327}" destId="{F8654B57-FAAD-4642-A2E0-AA5431F92FB1}" srcOrd="0" destOrd="0" presId="urn:microsoft.com/office/officeart/2005/8/layout/orgChart1"/>
    <dgm:cxn modelId="{90442938-98C1-8045-9306-A8F9A223A393}" type="presOf" srcId="{7D83C23B-297C-E348-B035-32BA9BD09EA5}" destId="{48A13606-9B30-1641-853B-37252FB9A4A7}" srcOrd="1" destOrd="0" presId="urn:microsoft.com/office/officeart/2005/8/layout/orgChart1"/>
    <dgm:cxn modelId="{AAE51399-53FF-1341-92E3-A09F37BD099B}" type="presOf" srcId="{D62B7B58-575F-CF49-82EC-91D1BEDDEB3F}" destId="{FA8F5AC5-502C-7D4E-8DF2-384AC30F6784}" srcOrd="0" destOrd="0" presId="urn:microsoft.com/office/officeart/2005/8/layout/orgChart1"/>
    <dgm:cxn modelId="{05E2F642-DDFE-D249-900D-9CEF0954B050}" type="presOf" srcId="{C9C9D815-7D27-D445-A39C-2ECA04A1CD33}" destId="{9B60E743-3C4F-DB4D-BE46-7C6F0BDED34D}" srcOrd="0" destOrd="0" presId="urn:microsoft.com/office/officeart/2005/8/layout/orgChart1"/>
    <dgm:cxn modelId="{301E6DF2-7C83-3840-9F16-E92BB3F9B879}" type="presOf" srcId="{7D83C23B-297C-E348-B035-32BA9BD09EA5}" destId="{430AA78D-7950-E74D-A1B7-A5277D6BE8CC}" srcOrd="0" destOrd="0" presId="urn:microsoft.com/office/officeart/2005/8/layout/orgChart1"/>
    <dgm:cxn modelId="{69222EF5-85F8-C54B-8406-8317871446C0}" type="presOf" srcId="{8008B2FA-7440-A64F-98C3-AF12317C40D3}" destId="{11FE9D4B-12D2-FE43-88AF-2E9721B674F4}" srcOrd="0" destOrd="0" presId="urn:microsoft.com/office/officeart/2005/8/layout/orgChart1"/>
    <dgm:cxn modelId="{1E6C14EB-EF61-3542-8B4D-81417C496D5F}" type="presOf" srcId="{500ECA0C-4421-EF49-89E6-FF298F5969A9}" destId="{46F54350-F38B-0B45-A7C2-563C23E4E54A}" srcOrd="0" destOrd="0" presId="urn:microsoft.com/office/officeart/2005/8/layout/orgChart1"/>
    <dgm:cxn modelId="{FE008CFF-B5DC-B14B-9F84-D3285145B4C1}" type="presParOf" srcId="{9B60E743-3C4F-DB4D-BE46-7C6F0BDED34D}" destId="{39D176B5-0A4E-554A-A3E4-CCBAE4ADA49B}" srcOrd="0" destOrd="0" presId="urn:microsoft.com/office/officeart/2005/8/layout/orgChart1"/>
    <dgm:cxn modelId="{0DB57ED5-C1D1-4048-A0F9-0BD2B44559B4}" type="presParOf" srcId="{39D176B5-0A4E-554A-A3E4-CCBAE4ADA49B}" destId="{B014EC07-C767-3D4F-8C63-83AE31EF612B}" srcOrd="0" destOrd="0" presId="urn:microsoft.com/office/officeart/2005/8/layout/orgChart1"/>
    <dgm:cxn modelId="{88683B78-89A3-044C-A5EF-7BD2C53C0142}" type="presParOf" srcId="{B014EC07-C767-3D4F-8C63-83AE31EF612B}" destId="{2B8AB3F9-F816-7341-9516-02204765851E}" srcOrd="0" destOrd="0" presId="urn:microsoft.com/office/officeart/2005/8/layout/orgChart1"/>
    <dgm:cxn modelId="{04A5D05E-97E7-5644-9CC2-1C2880FA9572}" type="presParOf" srcId="{B014EC07-C767-3D4F-8C63-83AE31EF612B}" destId="{7DBB4FF0-A70A-1846-ADDE-E2E70051398E}" srcOrd="1" destOrd="0" presId="urn:microsoft.com/office/officeart/2005/8/layout/orgChart1"/>
    <dgm:cxn modelId="{B3F9E142-2160-EF44-B552-E3FB5DA698A7}" type="presParOf" srcId="{39D176B5-0A4E-554A-A3E4-CCBAE4ADA49B}" destId="{12F68E88-35BB-3340-B5B3-698503A8A460}" srcOrd="1" destOrd="0" presId="urn:microsoft.com/office/officeart/2005/8/layout/orgChart1"/>
    <dgm:cxn modelId="{04548626-5665-944E-B91F-6F4402E3722F}" type="presParOf" srcId="{12F68E88-35BB-3340-B5B3-698503A8A460}" destId="{46F54350-F38B-0B45-A7C2-563C23E4E54A}" srcOrd="0" destOrd="0" presId="urn:microsoft.com/office/officeart/2005/8/layout/orgChart1"/>
    <dgm:cxn modelId="{9C47440B-EE6E-5344-AE3C-423E356F14D3}" type="presParOf" srcId="{12F68E88-35BB-3340-B5B3-698503A8A460}" destId="{E05C40D7-11E0-2142-A1BB-BF4A7C8A6535}" srcOrd="1" destOrd="0" presId="urn:microsoft.com/office/officeart/2005/8/layout/orgChart1"/>
    <dgm:cxn modelId="{F3A3553D-2076-FB49-ABEC-917E9F40E4D0}" type="presParOf" srcId="{E05C40D7-11E0-2142-A1BB-BF4A7C8A6535}" destId="{B7C62FFC-DCCF-654F-8761-D423DB60918D}" srcOrd="0" destOrd="0" presId="urn:microsoft.com/office/officeart/2005/8/layout/orgChart1"/>
    <dgm:cxn modelId="{E7415F99-6286-0B41-93FB-2963B8EDBD44}" type="presParOf" srcId="{B7C62FFC-DCCF-654F-8761-D423DB60918D}" destId="{59B707E7-B555-3F45-931E-FDD8159A2CC7}" srcOrd="0" destOrd="0" presId="urn:microsoft.com/office/officeart/2005/8/layout/orgChart1"/>
    <dgm:cxn modelId="{0080E960-5EE2-CC4D-8027-4759C8504140}" type="presParOf" srcId="{B7C62FFC-DCCF-654F-8761-D423DB60918D}" destId="{43C07117-A69A-2D45-B4A4-4B77042754F6}" srcOrd="1" destOrd="0" presId="urn:microsoft.com/office/officeart/2005/8/layout/orgChart1"/>
    <dgm:cxn modelId="{9E522EF8-FC26-D947-A1AE-7A42EBB038C8}" type="presParOf" srcId="{E05C40D7-11E0-2142-A1BB-BF4A7C8A6535}" destId="{541571A6-DF04-EA4D-B389-8FB15CFA2D83}" srcOrd="1" destOrd="0" presId="urn:microsoft.com/office/officeart/2005/8/layout/orgChart1"/>
    <dgm:cxn modelId="{31D04A2D-53A1-5646-B82E-2EC7CBCBB507}" type="presParOf" srcId="{E05C40D7-11E0-2142-A1BB-BF4A7C8A6535}" destId="{CBDB8A9B-3C43-3249-AEC8-6C6E53D87675}" srcOrd="2" destOrd="0" presId="urn:microsoft.com/office/officeart/2005/8/layout/orgChart1"/>
    <dgm:cxn modelId="{9E341625-DDAF-754A-B484-30D49F4C2BB3}" type="presParOf" srcId="{12F68E88-35BB-3340-B5B3-698503A8A460}" destId="{FA8F5AC5-502C-7D4E-8DF2-384AC30F6784}" srcOrd="2" destOrd="0" presId="urn:microsoft.com/office/officeart/2005/8/layout/orgChart1"/>
    <dgm:cxn modelId="{B5075891-0CBC-7148-81A1-D5B91C6C6E75}" type="presParOf" srcId="{12F68E88-35BB-3340-B5B3-698503A8A460}" destId="{6C81595A-FEE2-274E-8B42-8A1102A3184C}" srcOrd="3" destOrd="0" presId="urn:microsoft.com/office/officeart/2005/8/layout/orgChart1"/>
    <dgm:cxn modelId="{0A08AECF-8DDA-0D45-9B3E-95C4F671AB9C}" type="presParOf" srcId="{6C81595A-FEE2-274E-8B42-8A1102A3184C}" destId="{64210282-3698-9A46-A83F-1F450AAB7CBB}" srcOrd="0" destOrd="0" presId="urn:microsoft.com/office/officeart/2005/8/layout/orgChart1"/>
    <dgm:cxn modelId="{C7582D57-66E4-3945-916E-3C9C0646332E}" type="presParOf" srcId="{64210282-3698-9A46-A83F-1F450AAB7CBB}" destId="{430AA78D-7950-E74D-A1B7-A5277D6BE8CC}" srcOrd="0" destOrd="0" presId="urn:microsoft.com/office/officeart/2005/8/layout/orgChart1"/>
    <dgm:cxn modelId="{F5FA49D4-0404-1946-AC6C-039B4042FF0F}" type="presParOf" srcId="{64210282-3698-9A46-A83F-1F450AAB7CBB}" destId="{48A13606-9B30-1641-853B-37252FB9A4A7}" srcOrd="1" destOrd="0" presId="urn:microsoft.com/office/officeart/2005/8/layout/orgChart1"/>
    <dgm:cxn modelId="{51E9B860-7BE3-4841-A2C6-F3C6FE6CA710}" type="presParOf" srcId="{6C81595A-FEE2-274E-8B42-8A1102A3184C}" destId="{9A19CFB4-06FA-AE46-86A1-D19E8B07B74D}" srcOrd="1" destOrd="0" presId="urn:microsoft.com/office/officeart/2005/8/layout/orgChart1"/>
    <dgm:cxn modelId="{02B7185A-F2A5-EC47-A2AD-EF8FBE658757}" type="presParOf" srcId="{6C81595A-FEE2-274E-8B42-8A1102A3184C}" destId="{AC7424A6-F9D4-3142-BF86-F3A9511F08F1}" srcOrd="2" destOrd="0" presId="urn:microsoft.com/office/officeart/2005/8/layout/orgChart1"/>
    <dgm:cxn modelId="{8C587C77-7B87-F04D-B8C2-54110C4C8E7B}" type="presParOf" srcId="{12F68E88-35BB-3340-B5B3-698503A8A460}" destId="{F8654B57-FAAD-4642-A2E0-AA5431F92FB1}" srcOrd="4" destOrd="0" presId="urn:microsoft.com/office/officeart/2005/8/layout/orgChart1"/>
    <dgm:cxn modelId="{7B2F49CC-22C5-0647-98C7-D024F0A3C81A}" type="presParOf" srcId="{12F68E88-35BB-3340-B5B3-698503A8A460}" destId="{57E55BCE-7795-CF43-907A-4C560FA2EAB4}" srcOrd="5" destOrd="0" presId="urn:microsoft.com/office/officeart/2005/8/layout/orgChart1"/>
    <dgm:cxn modelId="{B8FEE7E2-766F-0241-90A9-FA57A3B55813}" type="presParOf" srcId="{57E55BCE-7795-CF43-907A-4C560FA2EAB4}" destId="{F7A395F5-3919-0142-A0A9-C9F1BAC74C9F}" srcOrd="0" destOrd="0" presId="urn:microsoft.com/office/officeart/2005/8/layout/orgChart1"/>
    <dgm:cxn modelId="{318675D5-32C9-2549-99C4-7F5D5F98D790}" type="presParOf" srcId="{F7A395F5-3919-0142-A0A9-C9F1BAC74C9F}" destId="{9BDD3C02-6EBA-7F45-A351-BC0A449FB5E5}" srcOrd="0" destOrd="0" presId="urn:microsoft.com/office/officeart/2005/8/layout/orgChart1"/>
    <dgm:cxn modelId="{F2C8357A-6A42-604E-8776-65F91FE78CC5}" type="presParOf" srcId="{F7A395F5-3919-0142-A0A9-C9F1BAC74C9F}" destId="{F09BAA24-5236-EF44-B1C7-E7AEF50F4A9F}" srcOrd="1" destOrd="0" presId="urn:microsoft.com/office/officeart/2005/8/layout/orgChart1"/>
    <dgm:cxn modelId="{D91CAA04-AF85-0144-B6F4-130964A407A1}" type="presParOf" srcId="{57E55BCE-7795-CF43-907A-4C560FA2EAB4}" destId="{241EB2F6-9E06-A747-8128-1E3D1E4E00F1}" srcOrd="1" destOrd="0" presId="urn:microsoft.com/office/officeart/2005/8/layout/orgChart1"/>
    <dgm:cxn modelId="{B6788042-71D4-904B-A8E6-BD6051F6C0C9}" type="presParOf" srcId="{57E55BCE-7795-CF43-907A-4C560FA2EAB4}" destId="{E73010F6-5DB1-8B43-A5D0-0CA2F22A24BD}" srcOrd="2" destOrd="0" presId="urn:microsoft.com/office/officeart/2005/8/layout/orgChart1"/>
    <dgm:cxn modelId="{9F352460-2EF9-BE45-B32F-214E67DF91E5}" type="presParOf" srcId="{12F68E88-35BB-3340-B5B3-698503A8A460}" destId="{B70CD62D-3D38-A149-82A0-4E7F2732B3D9}" srcOrd="6" destOrd="0" presId="urn:microsoft.com/office/officeart/2005/8/layout/orgChart1"/>
    <dgm:cxn modelId="{A0B11D3C-7921-8A47-BF6B-55E492D53437}" type="presParOf" srcId="{12F68E88-35BB-3340-B5B3-698503A8A460}" destId="{D8A939AC-1D23-7642-9FCC-523FA45C250C}" srcOrd="7" destOrd="0" presId="urn:microsoft.com/office/officeart/2005/8/layout/orgChart1"/>
    <dgm:cxn modelId="{7DB8118D-D47A-8344-B528-262A6FA31613}" type="presParOf" srcId="{D8A939AC-1D23-7642-9FCC-523FA45C250C}" destId="{29B1B269-D858-FF4C-A2DB-F505D198D658}" srcOrd="0" destOrd="0" presId="urn:microsoft.com/office/officeart/2005/8/layout/orgChart1"/>
    <dgm:cxn modelId="{FCB16AE0-7994-9E4A-ACA9-267FED7D3957}" type="presParOf" srcId="{29B1B269-D858-FF4C-A2DB-F505D198D658}" destId="{11FE9D4B-12D2-FE43-88AF-2E9721B674F4}" srcOrd="0" destOrd="0" presId="urn:microsoft.com/office/officeart/2005/8/layout/orgChart1"/>
    <dgm:cxn modelId="{6A2DC7F9-C46C-AC4B-8C49-B43DE2C1DCE1}" type="presParOf" srcId="{29B1B269-D858-FF4C-A2DB-F505D198D658}" destId="{018A9B9B-6FB4-D244-83AF-49FA5D401CEA}" srcOrd="1" destOrd="0" presId="urn:microsoft.com/office/officeart/2005/8/layout/orgChart1"/>
    <dgm:cxn modelId="{54838D71-6D41-F84F-8380-D1C07CE76BB0}" type="presParOf" srcId="{D8A939AC-1D23-7642-9FCC-523FA45C250C}" destId="{D0FC3372-4167-D947-A89F-BAABC5C86E96}" srcOrd="1" destOrd="0" presId="urn:microsoft.com/office/officeart/2005/8/layout/orgChart1"/>
    <dgm:cxn modelId="{C18E4FF5-B3A0-8E48-9DF4-DA0196A914CC}" type="presParOf" srcId="{D8A939AC-1D23-7642-9FCC-523FA45C250C}" destId="{178CE5DA-3A0B-D947-92E0-CD98B7188E2E}" srcOrd="2" destOrd="0" presId="urn:microsoft.com/office/officeart/2005/8/layout/orgChart1"/>
    <dgm:cxn modelId="{5A891ADD-C9E9-5B4A-8A35-104006567DE0}" type="presParOf" srcId="{12F68E88-35BB-3340-B5B3-698503A8A460}" destId="{BD64B352-2C6F-8947-B3B7-69A2A9F46FDF}" srcOrd="8" destOrd="0" presId="urn:microsoft.com/office/officeart/2005/8/layout/orgChart1"/>
    <dgm:cxn modelId="{C90376CD-B307-E946-9D53-2B3D1A07C78F}" type="presParOf" srcId="{12F68E88-35BB-3340-B5B3-698503A8A460}" destId="{BA48F394-6357-3B43-BC4B-0155A2B28EB2}" srcOrd="9" destOrd="0" presId="urn:microsoft.com/office/officeart/2005/8/layout/orgChart1"/>
    <dgm:cxn modelId="{F34054D6-50F5-CA46-902F-53EE03BC0F81}" type="presParOf" srcId="{BA48F394-6357-3B43-BC4B-0155A2B28EB2}" destId="{5DE82B5A-247B-894C-B172-BD5192ACF096}" srcOrd="0" destOrd="0" presId="urn:microsoft.com/office/officeart/2005/8/layout/orgChart1"/>
    <dgm:cxn modelId="{0A6514C7-9550-BE41-B34E-AC5D4E5D55E1}" type="presParOf" srcId="{5DE82B5A-247B-894C-B172-BD5192ACF096}" destId="{832FE7F5-4A35-AB47-915F-A22298B553F9}" srcOrd="0" destOrd="0" presId="urn:microsoft.com/office/officeart/2005/8/layout/orgChart1"/>
    <dgm:cxn modelId="{C55E1578-AD45-B24A-8EB2-173E638D0ADD}" type="presParOf" srcId="{5DE82B5A-247B-894C-B172-BD5192ACF096}" destId="{710E0CA7-1FD3-1B41-95E0-2F5C3326E8A8}" srcOrd="1" destOrd="0" presId="urn:microsoft.com/office/officeart/2005/8/layout/orgChart1"/>
    <dgm:cxn modelId="{510D9CFE-7BD9-4B43-8A02-97A26FD05A7A}" type="presParOf" srcId="{BA48F394-6357-3B43-BC4B-0155A2B28EB2}" destId="{9EEEE746-80DA-CE42-82D8-A11CC46A0C8C}" srcOrd="1" destOrd="0" presId="urn:microsoft.com/office/officeart/2005/8/layout/orgChart1"/>
    <dgm:cxn modelId="{7F2453DE-30BF-044B-8A66-C1BAA0F7415A}" type="presParOf" srcId="{BA48F394-6357-3B43-BC4B-0155A2B28EB2}" destId="{DE6DF47E-2312-644B-B4E6-D4305A4AB6BE}" srcOrd="2" destOrd="0" presId="urn:microsoft.com/office/officeart/2005/8/layout/orgChart1"/>
    <dgm:cxn modelId="{515A063A-B42F-0641-AF60-16CB1979DD94}" type="presParOf" srcId="{39D176B5-0A4E-554A-A3E4-CCBAE4ADA49B}" destId="{5158FF53-D412-B249-A14C-36D0E24EDD5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0962C7D-4C9C-1140-B342-363348C855EA}"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625EDFC0-0C95-5B47-AB38-4D9360C33695}">
      <dgm:prSet custT="1"/>
      <dgm:spPr/>
      <dgm:t>
        <a:bodyPr/>
        <a:lstStyle/>
        <a:p>
          <a:r>
            <a:rPr lang="en-US" sz="1200"/>
            <a:t>African Americans: </a:t>
          </a:r>
        </a:p>
      </dgm:t>
    </dgm:pt>
    <dgm:pt modelId="{6F958298-3EB0-0042-B889-32D37B0F68CF}" type="parTrans" cxnId="{4CE9CAEB-71DF-E64E-8CEE-7EDF310C5C42}">
      <dgm:prSet/>
      <dgm:spPr/>
      <dgm:t>
        <a:bodyPr/>
        <a:lstStyle/>
        <a:p>
          <a:endParaRPr lang="en-US" sz="1200"/>
        </a:p>
      </dgm:t>
    </dgm:pt>
    <dgm:pt modelId="{1457EC0B-8995-4C47-97A7-6BB9CB68AE54}" type="sibTrans" cxnId="{4CE9CAEB-71DF-E64E-8CEE-7EDF310C5C42}">
      <dgm:prSet/>
      <dgm:spPr/>
      <dgm:t>
        <a:bodyPr/>
        <a:lstStyle/>
        <a:p>
          <a:endParaRPr lang="en-US" sz="1200"/>
        </a:p>
      </dgm:t>
    </dgm:pt>
    <dgm:pt modelId="{F4BA6539-DE8F-274A-98E0-8E5D3AA7D165}">
      <dgm:prSet custT="1"/>
      <dgm:spPr/>
      <dgm:t>
        <a:bodyPr/>
        <a:lstStyle/>
        <a:p>
          <a:r>
            <a:rPr lang="en-US" sz="1200"/>
            <a:t>Involved in religious institutions</a:t>
          </a:r>
        </a:p>
      </dgm:t>
    </dgm:pt>
    <dgm:pt modelId="{E8EB4337-974B-6C4B-8B8E-9C359652EB84}" type="parTrans" cxnId="{DAD206B4-1689-D546-8F3B-6998E7291D28}">
      <dgm:prSet/>
      <dgm:spPr/>
      <dgm:t>
        <a:bodyPr/>
        <a:lstStyle/>
        <a:p>
          <a:endParaRPr lang="en-US" sz="1200"/>
        </a:p>
      </dgm:t>
    </dgm:pt>
    <dgm:pt modelId="{C73B808C-1B57-9C4C-9601-783EE3D14CD2}" type="sibTrans" cxnId="{DAD206B4-1689-D546-8F3B-6998E7291D28}">
      <dgm:prSet/>
      <dgm:spPr/>
      <dgm:t>
        <a:bodyPr/>
        <a:lstStyle/>
        <a:p>
          <a:endParaRPr lang="en-US" sz="1200"/>
        </a:p>
      </dgm:t>
    </dgm:pt>
    <dgm:pt modelId="{8CC7B1CB-ABF9-8347-AD26-29547757B9E1}">
      <dgm:prSet custT="1"/>
      <dgm:spPr/>
      <dgm:t>
        <a:bodyPr/>
        <a:lstStyle/>
        <a:p>
          <a:r>
            <a:rPr lang="en-US" sz="1200"/>
            <a:t>Discomfort with and mistrust of the health care system </a:t>
          </a:r>
        </a:p>
      </dgm:t>
    </dgm:pt>
    <dgm:pt modelId="{80DE752E-B1BC-7B4E-9506-83B991AAE1C6}" type="parTrans" cxnId="{38E4ECF5-F980-AD49-A070-0B5E41BCA164}">
      <dgm:prSet/>
      <dgm:spPr/>
      <dgm:t>
        <a:bodyPr/>
        <a:lstStyle/>
        <a:p>
          <a:endParaRPr lang="en-US" sz="1200"/>
        </a:p>
      </dgm:t>
    </dgm:pt>
    <dgm:pt modelId="{E41D5721-808B-E34A-A5C1-FD0429484BDD}" type="sibTrans" cxnId="{38E4ECF5-F980-AD49-A070-0B5E41BCA164}">
      <dgm:prSet/>
      <dgm:spPr/>
      <dgm:t>
        <a:bodyPr/>
        <a:lstStyle/>
        <a:p>
          <a:endParaRPr lang="en-US" sz="1200"/>
        </a:p>
      </dgm:t>
    </dgm:pt>
    <dgm:pt modelId="{E5FB4837-045E-5245-8AD6-A1710114B906}">
      <dgm:prSet custT="1"/>
      <dgm:spPr/>
      <dgm:t>
        <a:bodyPr/>
        <a:lstStyle/>
        <a:p>
          <a:r>
            <a:rPr lang="en-US" sz="1200"/>
            <a:t>Fear life-threatening or debilitating disease or illness. </a:t>
          </a:r>
        </a:p>
      </dgm:t>
    </dgm:pt>
    <dgm:pt modelId="{49934A9F-A76C-5E4D-9B27-8FA2611E2D3C}" type="parTrans" cxnId="{E38A8449-E3C7-E44D-B1D0-4D4726B8E8E1}">
      <dgm:prSet/>
      <dgm:spPr/>
      <dgm:t>
        <a:bodyPr/>
        <a:lstStyle/>
        <a:p>
          <a:endParaRPr lang="en-US" sz="1200"/>
        </a:p>
      </dgm:t>
    </dgm:pt>
    <dgm:pt modelId="{85B804F6-EED8-C04C-8D40-48AADEB9BA5E}" type="sibTrans" cxnId="{E38A8449-E3C7-E44D-B1D0-4D4726B8E8E1}">
      <dgm:prSet/>
      <dgm:spPr/>
      <dgm:t>
        <a:bodyPr/>
        <a:lstStyle/>
        <a:p>
          <a:endParaRPr lang="en-US" sz="1200"/>
        </a:p>
      </dgm:t>
    </dgm:pt>
    <dgm:pt modelId="{501F5FF7-4714-C64C-BF31-2AF0E4C19E2A}">
      <dgm:prSet custT="1"/>
      <dgm:spPr/>
      <dgm:t>
        <a:bodyPr/>
        <a:lstStyle/>
        <a:p>
          <a:r>
            <a:rPr lang="en-US" sz="1200"/>
            <a:t>Perception that diagnostic procedures are an invasion of privacy. </a:t>
          </a:r>
        </a:p>
      </dgm:t>
    </dgm:pt>
    <dgm:pt modelId="{C78895B0-E19E-904B-99C8-51AF2A0135DE}" type="parTrans" cxnId="{17C24C60-0F72-F64D-9FA9-CEA417379558}">
      <dgm:prSet/>
      <dgm:spPr/>
      <dgm:t>
        <a:bodyPr/>
        <a:lstStyle/>
        <a:p>
          <a:endParaRPr lang="en-US" sz="1200"/>
        </a:p>
      </dgm:t>
    </dgm:pt>
    <dgm:pt modelId="{E437CE3C-3008-444F-94A4-23550E08F9DF}" type="sibTrans" cxnId="{17C24C60-0F72-F64D-9FA9-CEA417379558}">
      <dgm:prSet/>
      <dgm:spPr/>
      <dgm:t>
        <a:bodyPr/>
        <a:lstStyle/>
        <a:p>
          <a:endParaRPr lang="en-US" sz="1200"/>
        </a:p>
      </dgm:t>
    </dgm:pt>
    <dgm:pt modelId="{0B7F18B4-BC0F-794B-BDF3-0BD587BFDB9B}">
      <dgm:prSet custT="1"/>
      <dgm:spPr/>
      <dgm:t>
        <a:bodyPr/>
        <a:lstStyle/>
        <a:p>
          <a:r>
            <a:rPr lang="en-US" sz="1200"/>
            <a:t>Feel less guilt about over-eating and accepts larger body sizes </a:t>
          </a:r>
        </a:p>
      </dgm:t>
    </dgm:pt>
    <dgm:pt modelId="{247AFF4D-C2AF-7941-A1AF-7837ABFFE8E5}" type="parTrans" cxnId="{50F9822D-54C9-E245-9B3D-6ADF314129C0}">
      <dgm:prSet/>
      <dgm:spPr/>
      <dgm:t>
        <a:bodyPr/>
        <a:lstStyle/>
        <a:p>
          <a:endParaRPr lang="en-US" sz="1200"/>
        </a:p>
      </dgm:t>
    </dgm:pt>
    <dgm:pt modelId="{0BE1660D-4F01-724B-8139-A1DC46BFF371}" type="sibTrans" cxnId="{50F9822D-54C9-E245-9B3D-6ADF314129C0}">
      <dgm:prSet/>
      <dgm:spPr/>
      <dgm:t>
        <a:bodyPr/>
        <a:lstStyle/>
        <a:p>
          <a:endParaRPr lang="en-US" sz="1200"/>
        </a:p>
      </dgm:t>
    </dgm:pt>
    <dgm:pt modelId="{07A1BD29-CA1A-B741-A6D3-C7C3129AF11F}" type="pres">
      <dgm:prSet presAssocID="{20962C7D-4C9C-1140-B342-363348C855EA}" presName="hierChild1" presStyleCnt="0">
        <dgm:presLayoutVars>
          <dgm:orgChart val="1"/>
          <dgm:chPref val="1"/>
          <dgm:dir/>
          <dgm:animOne val="branch"/>
          <dgm:animLvl val="lvl"/>
          <dgm:resizeHandles/>
        </dgm:presLayoutVars>
      </dgm:prSet>
      <dgm:spPr/>
      <dgm:t>
        <a:bodyPr/>
        <a:lstStyle/>
        <a:p>
          <a:endParaRPr lang="en-US"/>
        </a:p>
      </dgm:t>
    </dgm:pt>
    <dgm:pt modelId="{BC062F1C-6486-294D-B235-2DB177846360}" type="pres">
      <dgm:prSet presAssocID="{625EDFC0-0C95-5B47-AB38-4D9360C33695}" presName="hierRoot1" presStyleCnt="0">
        <dgm:presLayoutVars>
          <dgm:hierBranch val="init"/>
        </dgm:presLayoutVars>
      </dgm:prSet>
      <dgm:spPr/>
    </dgm:pt>
    <dgm:pt modelId="{67D8CDB4-1D17-D346-958C-FBA5BDE8202E}" type="pres">
      <dgm:prSet presAssocID="{625EDFC0-0C95-5B47-AB38-4D9360C33695}" presName="rootComposite1" presStyleCnt="0"/>
      <dgm:spPr/>
    </dgm:pt>
    <dgm:pt modelId="{E305E316-ECB7-A74B-86EE-EF49DC4F0407}" type="pres">
      <dgm:prSet presAssocID="{625EDFC0-0C95-5B47-AB38-4D9360C33695}" presName="rootText1" presStyleLbl="node0" presStyleIdx="0" presStyleCnt="1">
        <dgm:presLayoutVars>
          <dgm:chPref val="3"/>
        </dgm:presLayoutVars>
      </dgm:prSet>
      <dgm:spPr/>
      <dgm:t>
        <a:bodyPr/>
        <a:lstStyle/>
        <a:p>
          <a:endParaRPr lang="en-US"/>
        </a:p>
      </dgm:t>
    </dgm:pt>
    <dgm:pt modelId="{86D69D61-C5CF-3140-9505-63EAEE12AE28}" type="pres">
      <dgm:prSet presAssocID="{625EDFC0-0C95-5B47-AB38-4D9360C33695}" presName="rootConnector1" presStyleLbl="node1" presStyleIdx="0" presStyleCnt="0"/>
      <dgm:spPr/>
      <dgm:t>
        <a:bodyPr/>
        <a:lstStyle/>
        <a:p>
          <a:endParaRPr lang="en-US"/>
        </a:p>
      </dgm:t>
    </dgm:pt>
    <dgm:pt modelId="{2BA3E54E-A4C8-AE48-918B-30AF975D2EE0}" type="pres">
      <dgm:prSet presAssocID="{625EDFC0-0C95-5B47-AB38-4D9360C33695}" presName="hierChild2" presStyleCnt="0"/>
      <dgm:spPr/>
    </dgm:pt>
    <dgm:pt modelId="{87554C52-0123-394F-897F-8D24120031D7}" type="pres">
      <dgm:prSet presAssocID="{E8EB4337-974B-6C4B-8B8E-9C359652EB84}" presName="Name37" presStyleLbl="parChTrans1D2" presStyleIdx="0" presStyleCnt="5"/>
      <dgm:spPr/>
      <dgm:t>
        <a:bodyPr/>
        <a:lstStyle/>
        <a:p>
          <a:endParaRPr lang="en-US"/>
        </a:p>
      </dgm:t>
    </dgm:pt>
    <dgm:pt modelId="{375A10B6-1326-B34D-A419-A96BA57F1E3E}" type="pres">
      <dgm:prSet presAssocID="{F4BA6539-DE8F-274A-98E0-8E5D3AA7D165}" presName="hierRoot2" presStyleCnt="0">
        <dgm:presLayoutVars>
          <dgm:hierBranch val="init"/>
        </dgm:presLayoutVars>
      </dgm:prSet>
      <dgm:spPr/>
    </dgm:pt>
    <dgm:pt modelId="{25E12E41-5455-774B-8771-4B8D10DB0EA6}" type="pres">
      <dgm:prSet presAssocID="{F4BA6539-DE8F-274A-98E0-8E5D3AA7D165}" presName="rootComposite" presStyleCnt="0"/>
      <dgm:spPr/>
    </dgm:pt>
    <dgm:pt modelId="{4D0D13C0-79D0-EF42-8EFE-09BD041958CD}" type="pres">
      <dgm:prSet presAssocID="{F4BA6539-DE8F-274A-98E0-8E5D3AA7D165}" presName="rootText" presStyleLbl="node2" presStyleIdx="0" presStyleCnt="5">
        <dgm:presLayoutVars>
          <dgm:chPref val="3"/>
        </dgm:presLayoutVars>
      </dgm:prSet>
      <dgm:spPr/>
      <dgm:t>
        <a:bodyPr/>
        <a:lstStyle/>
        <a:p>
          <a:endParaRPr lang="en-US"/>
        </a:p>
      </dgm:t>
    </dgm:pt>
    <dgm:pt modelId="{8152E515-2D75-A34B-A544-9EC40BF5199C}" type="pres">
      <dgm:prSet presAssocID="{F4BA6539-DE8F-274A-98E0-8E5D3AA7D165}" presName="rootConnector" presStyleLbl="node2" presStyleIdx="0" presStyleCnt="5"/>
      <dgm:spPr/>
      <dgm:t>
        <a:bodyPr/>
        <a:lstStyle/>
        <a:p>
          <a:endParaRPr lang="en-US"/>
        </a:p>
      </dgm:t>
    </dgm:pt>
    <dgm:pt modelId="{9F9C1CBC-B9D6-D64C-8F6D-2BE0288E4454}" type="pres">
      <dgm:prSet presAssocID="{F4BA6539-DE8F-274A-98E0-8E5D3AA7D165}" presName="hierChild4" presStyleCnt="0"/>
      <dgm:spPr/>
    </dgm:pt>
    <dgm:pt modelId="{66C0E74D-9A3E-8342-9007-0386C2331F87}" type="pres">
      <dgm:prSet presAssocID="{F4BA6539-DE8F-274A-98E0-8E5D3AA7D165}" presName="hierChild5" presStyleCnt="0"/>
      <dgm:spPr/>
    </dgm:pt>
    <dgm:pt modelId="{F9870C09-5944-4749-8125-A00F49030E2F}" type="pres">
      <dgm:prSet presAssocID="{80DE752E-B1BC-7B4E-9506-83B991AAE1C6}" presName="Name37" presStyleLbl="parChTrans1D2" presStyleIdx="1" presStyleCnt="5"/>
      <dgm:spPr/>
      <dgm:t>
        <a:bodyPr/>
        <a:lstStyle/>
        <a:p>
          <a:endParaRPr lang="en-US"/>
        </a:p>
      </dgm:t>
    </dgm:pt>
    <dgm:pt modelId="{6511562A-8F99-124D-8B59-F70958487CA5}" type="pres">
      <dgm:prSet presAssocID="{8CC7B1CB-ABF9-8347-AD26-29547757B9E1}" presName="hierRoot2" presStyleCnt="0">
        <dgm:presLayoutVars>
          <dgm:hierBranch val="init"/>
        </dgm:presLayoutVars>
      </dgm:prSet>
      <dgm:spPr/>
    </dgm:pt>
    <dgm:pt modelId="{8C85E5D9-9ECA-774E-BCFE-DF8C58C8E825}" type="pres">
      <dgm:prSet presAssocID="{8CC7B1CB-ABF9-8347-AD26-29547757B9E1}" presName="rootComposite" presStyleCnt="0"/>
      <dgm:spPr/>
    </dgm:pt>
    <dgm:pt modelId="{75ED18F6-3060-914E-BEB7-2272BAECF1E7}" type="pres">
      <dgm:prSet presAssocID="{8CC7B1CB-ABF9-8347-AD26-29547757B9E1}" presName="rootText" presStyleLbl="node2" presStyleIdx="1" presStyleCnt="5">
        <dgm:presLayoutVars>
          <dgm:chPref val="3"/>
        </dgm:presLayoutVars>
      </dgm:prSet>
      <dgm:spPr/>
      <dgm:t>
        <a:bodyPr/>
        <a:lstStyle/>
        <a:p>
          <a:endParaRPr lang="en-US"/>
        </a:p>
      </dgm:t>
    </dgm:pt>
    <dgm:pt modelId="{E58A13DF-B462-2D4F-BE46-109C6B80D231}" type="pres">
      <dgm:prSet presAssocID="{8CC7B1CB-ABF9-8347-AD26-29547757B9E1}" presName="rootConnector" presStyleLbl="node2" presStyleIdx="1" presStyleCnt="5"/>
      <dgm:spPr/>
      <dgm:t>
        <a:bodyPr/>
        <a:lstStyle/>
        <a:p>
          <a:endParaRPr lang="en-US"/>
        </a:p>
      </dgm:t>
    </dgm:pt>
    <dgm:pt modelId="{A74EC3FE-A091-F24C-868A-2A3A2650C68C}" type="pres">
      <dgm:prSet presAssocID="{8CC7B1CB-ABF9-8347-AD26-29547757B9E1}" presName="hierChild4" presStyleCnt="0"/>
      <dgm:spPr/>
    </dgm:pt>
    <dgm:pt modelId="{65D0EA91-6246-AE4B-B10E-AE43188B6B83}" type="pres">
      <dgm:prSet presAssocID="{8CC7B1CB-ABF9-8347-AD26-29547757B9E1}" presName="hierChild5" presStyleCnt="0"/>
      <dgm:spPr/>
    </dgm:pt>
    <dgm:pt modelId="{73D6779D-A93F-0C4A-9991-85DF64200842}" type="pres">
      <dgm:prSet presAssocID="{49934A9F-A76C-5E4D-9B27-8FA2611E2D3C}" presName="Name37" presStyleLbl="parChTrans1D2" presStyleIdx="2" presStyleCnt="5"/>
      <dgm:spPr/>
      <dgm:t>
        <a:bodyPr/>
        <a:lstStyle/>
        <a:p>
          <a:endParaRPr lang="en-US"/>
        </a:p>
      </dgm:t>
    </dgm:pt>
    <dgm:pt modelId="{4EAB4186-3886-3446-BB0B-DB7D2C147C9F}" type="pres">
      <dgm:prSet presAssocID="{E5FB4837-045E-5245-8AD6-A1710114B906}" presName="hierRoot2" presStyleCnt="0">
        <dgm:presLayoutVars>
          <dgm:hierBranch val="init"/>
        </dgm:presLayoutVars>
      </dgm:prSet>
      <dgm:spPr/>
    </dgm:pt>
    <dgm:pt modelId="{AB50281B-41EB-BE4A-AED7-7FF12DA9FCD6}" type="pres">
      <dgm:prSet presAssocID="{E5FB4837-045E-5245-8AD6-A1710114B906}" presName="rootComposite" presStyleCnt="0"/>
      <dgm:spPr/>
    </dgm:pt>
    <dgm:pt modelId="{E0CC9364-F0E1-9F4A-B5C4-CB49C4499D2C}" type="pres">
      <dgm:prSet presAssocID="{E5FB4837-045E-5245-8AD6-A1710114B906}" presName="rootText" presStyleLbl="node2" presStyleIdx="2" presStyleCnt="5">
        <dgm:presLayoutVars>
          <dgm:chPref val="3"/>
        </dgm:presLayoutVars>
      </dgm:prSet>
      <dgm:spPr/>
      <dgm:t>
        <a:bodyPr/>
        <a:lstStyle/>
        <a:p>
          <a:endParaRPr lang="en-US"/>
        </a:p>
      </dgm:t>
    </dgm:pt>
    <dgm:pt modelId="{1626C431-AF32-8842-AE06-93A699B53144}" type="pres">
      <dgm:prSet presAssocID="{E5FB4837-045E-5245-8AD6-A1710114B906}" presName="rootConnector" presStyleLbl="node2" presStyleIdx="2" presStyleCnt="5"/>
      <dgm:spPr/>
      <dgm:t>
        <a:bodyPr/>
        <a:lstStyle/>
        <a:p>
          <a:endParaRPr lang="en-US"/>
        </a:p>
      </dgm:t>
    </dgm:pt>
    <dgm:pt modelId="{6A408942-11F0-B341-8DEB-EE9D7F4B8194}" type="pres">
      <dgm:prSet presAssocID="{E5FB4837-045E-5245-8AD6-A1710114B906}" presName="hierChild4" presStyleCnt="0"/>
      <dgm:spPr/>
    </dgm:pt>
    <dgm:pt modelId="{2A3827B3-EBAB-2B43-BFA1-0A8F0ADB5EED}" type="pres">
      <dgm:prSet presAssocID="{E5FB4837-045E-5245-8AD6-A1710114B906}" presName="hierChild5" presStyleCnt="0"/>
      <dgm:spPr/>
    </dgm:pt>
    <dgm:pt modelId="{95BFE0C6-7731-5549-874C-DCD62294D4C8}" type="pres">
      <dgm:prSet presAssocID="{C78895B0-E19E-904B-99C8-51AF2A0135DE}" presName="Name37" presStyleLbl="parChTrans1D2" presStyleIdx="3" presStyleCnt="5"/>
      <dgm:spPr/>
      <dgm:t>
        <a:bodyPr/>
        <a:lstStyle/>
        <a:p>
          <a:endParaRPr lang="en-US"/>
        </a:p>
      </dgm:t>
    </dgm:pt>
    <dgm:pt modelId="{0A949447-48E7-224F-9E6F-058BDF29E9C3}" type="pres">
      <dgm:prSet presAssocID="{501F5FF7-4714-C64C-BF31-2AF0E4C19E2A}" presName="hierRoot2" presStyleCnt="0">
        <dgm:presLayoutVars>
          <dgm:hierBranch val="init"/>
        </dgm:presLayoutVars>
      </dgm:prSet>
      <dgm:spPr/>
    </dgm:pt>
    <dgm:pt modelId="{33E5AB19-D882-534B-902B-93F36FBE8BC5}" type="pres">
      <dgm:prSet presAssocID="{501F5FF7-4714-C64C-BF31-2AF0E4C19E2A}" presName="rootComposite" presStyleCnt="0"/>
      <dgm:spPr/>
    </dgm:pt>
    <dgm:pt modelId="{4FA4DBEF-2A41-4643-9BF6-57379C608672}" type="pres">
      <dgm:prSet presAssocID="{501F5FF7-4714-C64C-BF31-2AF0E4C19E2A}" presName="rootText" presStyleLbl="node2" presStyleIdx="3" presStyleCnt="5">
        <dgm:presLayoutVars>
          <dgm:chPref val="3"/>
        </dgm:presLayoutVars>
      </dgm:prSet>
      <dgm:spPr/>
      <dgm:t>
        <a:bodyPr/>
        <a:lstStyle/>
        <a:p>
          <a:endParaRPr lang="en-US"/>
        </a:p>
      </dgm:t>
    </dgm:pt>
    <dgm:pt modelId="{93301A02-3FE3-704F-B4EB-018C6CB6841D}" type="pres">
      <dgm:prSet presAssocID="{501F5FF7-4714-C64C-BF31-2AF0E4C19E2A}" presName="rootConnector" presStyleLbl="node2" presStyleIdx="3" presStyleCnt="5"/>
      <dgm:spPr/>
      <dgm:t>
        <a:bodyPr/>
        <a:lstStyle/>
        <a:p>
          <a:endParaRPr lang="en-US"/>
        </a:p>
      </dgm:t>
    </dgm:pt>
    <dgm:pt modelId="{618D1978-85E1-9343-919C-A9B80D7AD743}" type="pres">
      <dgm:prSet presAssocID="{501F5FF7-4714-C64C-BF31-2AF0E4C19E2A}" presName="hierChild4" presStyleCnt="0"/>
      <dgm:spPr/>
    </dgm:pt>
    <dgm:pt modelId="{3A931143-56C9-6745-B9A5-CFFAB8E27DC4}" type="pres">
      <dgm:prSet presAssocID="{501F5FF7-4714-C64C-BF31-2AF0E4C19E2A}" presName="hierChild5" presStyleCnt="0"/>
      <dgm:spPr/>
    </dgm:pt>
    <dgm:pt modelId="{9C5E37AE-00C8-CC47-8909-20F0069A57B2}" type="pres">
      <dgm:prSet presAssocID="{247AFF4D-C2AF-7941-A1AF-7837ABFFE8E5}" presName="Name37" presStyleLbl="parChTrans1D2" presStyleIdx="4" presStyleCnt="5"/>
      <dgm:spPr/>
      <dgm:t>
        <a:bodyPr/>
        <a:lstStyle/>
        <a:p>
          <a:endParaRPr lang="en-US"/>
        </a:p>
      </dgm:t>
    </dgm:pt>
    <dgm:pt modelId="{66C6BBF2-4C0D-534F-9D2A-8E57556533A3}" type="pres">
      <dgm:prSet presAssocID="{0B7F18B4-BC0F-794B-BDF3-0BD587BFDB9B}" presName="hierRoot2" presStyleCnt="0">
        <dgm:presLayoutVars>
          <dgm:hierBranch val="init"/>
        </dgm:presLayoutVars>
      </dgm:prSet>
      <dgm:spPr/>
    </dgm:pt>
    <dgm:pt modelId="{5C4C6953-EF63-F847-B8DC-3F42530C755D}" type="pres">
      <dgm:prSet presAssocID="{0B7F18B4-BC0F-794B-BDF3-0BD587BFDB9B}" presName="rootComposite" presStyleCnt="0"/>
      <dgm:spPr/>
    </dgm:pt>
    <dgm:pt modelId="{9EFAF613-900E-2B47-BCA9-FCD7EA75C7D9}" type="pres">
      <dgm:prSet presAssocID="{0B7F18B4-BC0F-794B-BDF3-0BD587BFDB9B}" presName="rootText" presStyleLbl="node2" presStyleIdx="4" presStyleCnt="5">
        <dgm:presLayoutVars>
          <dgm:chPref val="3"/>
        </dgm:presLayoutVars>
      </dgm:prSet>
      <dgm:spPr/>
      <dgm:t>
        <a:bodyPr/>
        <a:lstStyle/>
        <a:p>
          <a:endParaRPr lang="en-US"/>
        </a:p>
      </dgm:t>
    </dgm:pt>
    <dgm:pt modelId="{5132B4B5-9986-AE47-B2AA-4E1BF37CE2D0}" type="pres">
      <dgm:prSet presAssocID="{0B7F18B4-BC0F-794B-BDF3-0BD587BFDB9B}" presName="rootConnector" presStyleLbl="node2" presStyleIdx="4" presStyleCnt="5"/>
      <dgm:spPr/>
      <dgm:t>
        <a:bodyPr/>
        <a:lstStyle/>
        <a:p>
          <a:endParaRPr lang="en-US"/>
        </a:p>
      </dgm:t>
    </dgm:pt>
    <dgm:pt modelId="{56FD404A-39B6-A548-8DB4-2648847C54EC}" type="pres">
      <dgm:prSet presAssocID="{0B7F18B4-BC0F-794B-BDF3-0BD587BFDB9B}" presName="hierChild4" presStyleCnt="0"/>
      <dgm:spPr/>
    </dgm:pt>
    <dgm:pt modelId="{E25E09FC-802D-3A4B-97D3-31FFC6B779EB}" type="pres">
      <dgm:prSet presAssocID="{0B7F18B4-BC0F-794B-BDF3-0BD587BFDB9B}" presName="hierChild5" presStyleCnt="0"/>
      <dgm:spPr/>
    </dgm:pt>
    <dgm:pt modelId="{5B547719-04A3-4F48-9FA0-CA5B5CCB7FDC}" type="pres">
      <dgm:prSet presAssocID="{625EDFC0-0C95-5B47-AB38-4D9360C33695}" presName="hierChild3" presStyleCnt="0"/>
      <dgm:spPr/>
    </dgm:pt>
  </dgm:ptLst>
  <dgm:cxnLst>
    <dgm:cxn modelId="{5417DA1C-C1D2-FC4F-AE98-446CD8095A80}" type="presOf" srcId="{F4BA6539-DE8F-274A-98E0-8E5D3AA7D165}" destId="{4D0D13C0-79D0-EF42-8EFE-09BD041958CD}" srcOrd="0" destOrd="0" presId="urn:microsoft.com/office/officeart/2005/8/layout/orgChart1"/>
    <dgm:cxn modelId="{648065C9-B328-0F4C-93A7-2CE8176C6A3B}" type="presOf" srcId="{49934A9F-A76C-5E4D-9B27-8FA2611E2D3C}" destId="{73D6779D-A93F-0C4A-9991-85DF64200842}" srcOrd="0" destOrd="0" presId="urn:microsoft.com/office/officeart/2005/8/layout/orgChart1"/>
    <dgm:cxn modelId="{E38A8449-E3C7-E44D-B1D0-4D4726B8E8E1}" srcId="{625EDFC0-0C95-5B47-AB38-4D9360C33695}" destId="{E5FB4837-045E-5245-8AD6-A1710114B906}" srcOrd="2" destOrd="0" parTransId="{49934A9F-A76C-5E4D-9B27-8FA2611E2D3C}" sibTransId="{85B804F6-EED8-C04C-8D40-48AADEB9BA5E}"/>
    <dgm:cxn modelId="{BF3A6BA9-5133-5545-BC54-81355AACB94C}" type="presOf" srcId="{F4BA6539-DE8F-274A-98E0-8E5D3AA7D165}" destId="{8152E515-2D75-A34B-A544-9EC40BF5199C}" srcOrd="1" destOrd="0" presId="urn:microsoft.com/office/officeart/2005/8/layout/orgChart1"/>
    <dgm:cxn modelId="{616D869C-89C5-914C-98E3-38C3A34ED4FC}" type="presOf" srcId="{80DE752E-B1BC-7B4E-9506-83B991AAE1C6}" destId="{F9870C09-5944-4749-8125-A00F49030E2F}" srcOrd="0" destOrd="0" presId="urn:microsoft.com/office/officeart/2005/8/layout/orgChart1"/>
    <dgm:cxn modelId="{7FFD94F6-A9B8-AA47-AE1B-3737334DE2DF}" type="presOf" srcId="{501F5FF7-4714-C64C-BF31-2AF0E4C19E2A}" destId="{93301A02-3FE3-704F-B4EB-018C6CB6841D}" srcOrd="1" destOrd="0" presId="urn:microsoft.com/office/officeart/2005/8/layout/orgChart1"/>
    <dgm:cxn modelId="{4E2D6652-ABD0-3B4F-88BD-83D234622211}" type="presOf" srcId="{8CC7B1CB-ABF9-8347-AD26-29547757B9E1}" destId="{E58A13DF-B462-2D4F-BE46-109C6B80D231}" srcOrd="1" destOrd="0" presId="urn:microsoft.com/office/officeart/2005/8/layout/orgChart1"/>
    <dgm:cxn modelId="{50F9822D-54C9-E245-9B3D-6ADF314129C0}" srcId="{625EDFC0-0C95-5B47-AB38-4D9360C33695}" destId="{0B7F18B4-BC0F-794B-BDF3-0BD587BFDB9B}" srcOrd="4" destOrd="0" parTransId="{247AFF4D-C2AF-7941-A1AF-7837ABFFE8E5}" sibTransId="{0BE1660D-4F01-724B-8139-A1DC46BFF371}"/>
    <dgm:cxn modelId="{24198625-85BD-5542-B6C0-8A1A84FC647C}" type="presOf" srcId="{501F5FF7-4714-C64C-BF31-2AF0E4C19E2A}" destId="{4FA4DBEF-2A41-4643-9BF6-57379C608672}" srcOrd="0" destOrd="0" presId="urn:microsoft.com/office/officeart/2005/8/layout/orgChart1"/>
    <dgm:cxn modelId="{A1C57CA3-CC55-AE4B-98A9-E4FDA6083617}" type="presOf" srcId="{E5FB4837-045E-5245-8AD6-A1710114B906}" destId="{E0CC9364-F0E1-9F4A-B5C4-CB49C4499D2C}" srcOrd="0" destOrd="0" presId="urn:microsoft.com/office/officeart/2005/8/layout/orgChart1"/>
    <dgm:cxn modelId="{481F1801-EF7A-F64E-8D72-71CED2EA5A7B}" type="presOf" srcId="{C78895B0-E19E-904B-99C8-51AF2A0135DE}" destId="{95BFE0C6-7731-5549-874C-DCD62294D4C8}" srcOrd="0" destOrd="0" presId="urn:microsoft.com/office/officeart/2005/8/layout/orgChart1"/>
    <dgm:cxn modelId="{AD1B1E8B-2D5E-8A44-BFB0-8A12CA1E9FC5}" type="presOf" srcId="{8CC7B1CB-ABF9-8347-AD26-29547757B9E1}" destId="{75ED18F6-3060-914E-BEB7-2272BAECF1E7}" srcOrd="0" destOrd="0" presId="urn:microsoft.com/office/officeart/2005/8/layout/orgChart1"/>
    <dgm:cxn modelId="{B761C8DC-2ED1-6C4B-B334-8970F28C6C01}" type="presOf" srcId="{625EDFC0-0C95-5B47-AB38-4D9360C33695}" destId="{E305E316-ECB7-A74B-86EE-EF49DC4F0407}" srcOrd="0" destOrd="0" presId="urn:microsoft.com/office/officeart/2005/8/layout/orgChart1"/>
    <dgm:cxn modelId="{DAD206B4-1689-D546-8F3B-6998E7291D28}" srcId="{625EDFC0-0C95-5B47-AB38-4D9360C33695}" destId="{F4BA6539-DE8F-274A-98E0-8E5D3AA7D165}" srcOrd="0" destOrd="0" parTransId="{E8EB4337-974B-6C4B-8B8E-9C359652EB84}" sibTransId="{C73B808C-1B57-9C4C-9601-783EE3D14CD2}"/>
    <dgm:cxn modelId="{387AEFD2-68CC-634E-820B-0EDE9755B49D}" type="presOf" srcId="{247AFF4D-C2AF-7941-A1AF-7837ABFFE8E5}" destId="{9C5E37AE-00C8-CC47-8909-20F0069A57B2}" srcOrd="0" destOrd="0" presId="urn:microsoft.com/office/officeart/2005/8/layout/orgChart1"/>
    <dgm:cxn modelId="{A3A7BDF1-D083-BB42-8AE6-CB5BE770D469}" type="presOf" srcId="{625EDFC0-0C95-5B47-AB38-4D9360C33695}" destId="{86D69D61-C5CF-3140-9505-63EAEE12AE28}" srcOrd="1" destOrd="0" presId="urn:microsoft.com/office/officeart/2005/8/layout/orgChart1"/>
    <dgm:cxn modelId="{81A3231E-A56C-6148-ACB0-8B108C6A83F3}" type="presOf" srcId="{E8EB4337-974B-6C4B-8B8E-9C359652EB84}" destId="{87554C52-0123-394F-897F-8D24120031D7}" srcOrd="0" destOrd="0" presId="urn:microsoft.com/office/officeart/2005/8/layout/orgChart1"/>
    <dgm:cxn modelId="{38E4ECF5-F980-AD49-A070-0B5E41BCA164}" srcId="{625EDFC0-0C95-5B47-AB38-4D9360C33695}" destId="{8CC7B1CB-ABF9-8347-AD26-29547757B9E1}" srcOrd="1" destOrd="0" parTransId="{80DE752E-B1BC-7B4E-9506-83B991AAE1C6}" sibTransId="{E41D5721-808B-E34A-A5C1-FD0429484BDD}"/>
    <dgm:cxn modelId="{4CE9CAEB-71DF-E64E-8CEE-7EDF310C5C42}" srcId="{20962C7D-4C9C-1140-B342-363348C855EA}" destId="{625EDFC0-0C95-5B47-AB38-4D9360C33695}" srcOrd="0" destOrd="0" parTransId="{6F958298-3EB0-0042-B889-32D37B0F68CF}" sibTransId="{1457EC0B-8995-4C47-97A7-6BB9CB68AE54}"/>
    <dgm:cxn modelId="{9F88FF0F-2306-4345-AC24-74934A98AC13}" type="presOf" srcId="{0B7F18B4-BC0F-794B-BDF3-0BD587BFDB9B}" destId="{5132B4B5-9986-AE47-B2AA-4E1BF37CE2D0}" srcOrd="1" destOrd="0" presId="urn:microsoft.com/office/officeart/2005/8/layout/orgChart1"/>
    <dgm:cxn modelId="{1D500B91-3618-7E4B-82D8-7B8AB9AC841E}" type="presOf" srcId="{20962C7D-4C9C-1140-B342-363348C855EA}" destId="{07A1BD29-CA1A-B741-A6D3-C7C3129AF11F}" srcOrd="0" destOrd="0" presId="urn:microsoft.com/office/officeart/2005/8/layout/orgChart1"/>
    <dgm:cxn modelId="{325F34F9-FAA4-DF48-B5AC-EFD5885889E5}" type="presOf" srcId="{0B7F18B4-BC0F-794B-BDF3-0BD587BFDB9B}" destId="{9EFAF613-900E-2B47-BCA9-FCD7EA75C7D9}" srcOrd="0" destOrd="0" presId="urn:microsoft.com/office/officeart/2005/8/layout/orgChart1"/>
    <dgm:cxn modelId="{17C24C60-0F72-F64D-9FA9-CEA417379558}" srcId="{625EDFC0-0C95-5B47-AB38-4D9360C33695}" destId="{501F5FF7-4714-C64C-BF31-2AF0E4C19E2A}" srcOrd="3" destOrd="0" parTransId="{C78895B0-E19E-904B-99C8-51AF2A0135DE}" sibTransId="{E437CE3C-3008-444F-94A4-23550E08F9DF}"/>
    <dgm:cxn modelId="{3DB0765B-7CB6-7849-BF54-B3ED2D50B242}" type="presOf" srcId="{E5FB4837-045E-5245-8AD6-A1710114B906}" destId="{1626C431-AF32-8842-AE06-93A699B53144}" srcOrd="1" destOrd="0" presId="urn:microsoft.com/office/officeart/2005/8/layout/orgChart1"/>
    <dgm:cxn modelId="{402B58FD-0E3D-3A4B-A38D-79EF6DC94C50}" type="presParOf" srcId="{07A1BD29-CA1A-B741-A6D3-C7C3129AF11F}" destId="{BC062F1C-6486-294D-B235-2DB177846360}" srcOrd="0" destOrd="0" presId="urn:microsoft.com/office/officeart/2005/8/layout/orgChart1"/>
    <dgm:cxn modelId="{4633C612-184B-254B-A176-9387E17CC9FC}" type="presParOf" srcId="{BC062F1C-6486-294D-B235-2DB177846360}" destId="{67D8CDB4-1D17-D346-958C-FBA5BDE8202E}" srcOrd="0" destOrd="0" presId="urn:microsoft.com/office/officeart/2005/8/layout/orgChart1"/>
    <dgm:cxn modelId="{37737177-049E-C647-9F01-6F9EC5D93EEA}" type="presParOf" srcId="{67D8CDB4-1D17-D346-958C-FBA5BDE8202E}" destId="{E305E316-ECB7-A74B-86EE-EF49DC4F0407}" srcOrd="0" destOrd="0" presId="urn:microsoft.com/office/officeart/2005/8/layout/orgChart1"/>
    <dgm:cxn modelId="{D65DE8B1-1612-8F4E-BAF9-FBE63D62F5B4}" type="presParOf" srcId="{67D8CDB4-1D17-D346-958C-FBA5BDE8202E}" destId="{86D69D61-C5CF-3140-9505-63EAEE12AE28}" srcOrd="1" destOrd="0" presId="urn:microsoft.com/office/officeart/2005/8/layout/orgChart1"/>
    <dgm:cxn modelId="{38E8A922-79BB-CE49-A5DB-6E99A4094C60}" type="presParOf" srcId="{BC062F1C-6486-294D-B235-2DB177846360}" destId="{2BA3E54E-A4C8-AE48-918B-30AF975D2EE0}" srcOrd="1" destOrd="0" presId="urn:microsoft.com/office/officeart/2005/8/layout/orgChart1"/>
    <dgm:cxn modelId="{A2114D20-1BD8-9D4D-966B-2B8E50C194BD}" type="presParOf" srcId="{2BA3E54E-A4C8-AE48-918B-30AF975D2EE0}" destId="{87554C52-0123-394F-897F-8D24120031D7}" srcOrd="0" destOrd="0" presId="urn:microsoft.com/office/officeart/2005/8/layout/orgChart1"/>
    <dgm:cxn modelId="{B0527CA9-C8B0-EB43-BFA4-786A5BCFED96}" type="presParOf" srcId="{2BA3E54E-A4C8-AE48-918B-30AF975D2EE0}" destId="{375A10B6-1326-B34D-A419-A96BA57F1E3E}" srcOrd="1" destOrd="0" presId="urn:microsoft.com/office/officeart/2005/8/layout/orgChart1"/>
    <dgm:cxn modelId="{1E5DB267-9D7C-A743-9EF1-76826AB43C0F}" type="presParOf" srcId="{375A10B6-1326-B34D-A419-A96BA57F1E3E}" destId="{25E12E41-5455-774B-8771-4B8D10DB0EA6}" srcOrd="0" destOrd="0" presId="urn:microsoft.com/office/officeart/2005/8/layout/orgChart1"/>
    <dgm:cxn modelId="{074BDE86-CBD1-5542-A056-79866C0C8E8D}" type="presParOf" srcId="{25E12E41-5455-774B-8771-4B8D10DB0EA6}" destId="{4D0D13C0-79D0-EF42-8EFE-09BD041958CD}" srcOrd="0" destOrd="0" presId="urn:microsoft.com/office/officeart/2005/8/layout/orgChart1"/>
    <dgm:cxn modelId="{03CDCF9A-DD24-D244-B5E1-7C0AA687785B}" type="presParOf" srcId="{25E12E41-5455-774B-8771-4B8D10DB0EA6}" destId="{8152E515-2D75-A34B-A544-9EC40BF5199C}" srcOrd="1" destOrd="0" presId="urn:microsoft.com/office/officeart/2005/8/layout/orgChart1"/>
    <dgm:cxn modelId="{B78258A2-091B-9A41-AE3C-450278974B63}" type="presParOf" srcId="{375A10B6-1326-B34D-A419-A96BA57F1E3E}" destId="{9F9C1CBC-B9D6-D64C-8F6D-2BE0288E4454}" srcOrd="1" destOrd="0" presId="urn:microsoft.com/office/officeart/2005/8/layout/orgChart1"/>
    <dgm:cxn modelId="{657623AB-6A78-0A41-86E1-AA3B75C8625C}" type="presParOf" srcId="{375A10B6-1326-B34D-A419-A96BA57F1E3E}" destId="{66C0E74D-9A3E-8342-9007-0386C2331F87}" srcOrd="2" destOrd="0" presId="urn:microsoft.com/office/officeart/2005/8/layout/orgChart1"/>
    <dgm:cxn modelId="{35AF8A8C-3BD9-DF47-A4B5-058C19BA708F}" type="presParOf" srcId="{2BA3E54E-A4C8-AE48-918B-30AF975D2EE0}" destId="{F9870C09-5944-4749-8125-A00F49030E2F}" srcOrd="2" destOrd="0" presId="urn:microsoft.com/office/officeart/2005/8/layout/orgChart1"/>
    <dgm:cxn modelId="{EDD70F12-3F14-3E4E-BB2F-F4C15F164CB4}" type="presParOf" srcId="{2BA3E54E-A4C8-AE48-918B-30AF975D2EE0}" destId="{6511562A-8F99-124D-8B59-F70958487CA5}" srcOrd="3" destOrd="0" presId="urn:microsoft.com/office/officeart/2005/8/layout/orgChart1"/>
    <dgm:cxn modelId="{994E6137-88C0-654E-AE16-9F8DCAE53AE3}" type="presParOf" srcId="{6511562A-8F99-124D-8B59-F70958487CA5}" destId="{8C85E5D9-9ECA-774E-BCFE-DF8C58C8E825}" srcOrd="0" destOrd="0" presId="urn:microsoft.com/office/officeart/2005/8/layout/orgChart1"/>
    <dgm:cxn modelId="{F907442D-F78D-444C-8CE3-501FC9805742}" type="presParOf" srcId="{8C85E5D9-9ECA-774E-BCFE-DF8C58C8E825}" destId="{75ED18F6-3060-914E-BEB7-2272BAECF1E7}" srcOrd="0" destOrd="0" presId="urn:microsoft.com/office/officeart/2005/8/layout/orgChart1"/>
    <dgm:cxn modelId="{1F2B78AD-BACE-B248-8439-40AB9752C1A2}" type="presParOf" srcId="{8C85E5D9-9ECA-774E-BCFE-DF8C58C8E825}" destId="{E58A13DF-B462-2D4F-BE46-109C6B80D231}" srcOrd="1" destOrd="0" presId="urn:microsoft.com/office/officeart/2005/8/layout/orgChart1"/>
    <dgm:cxn modelId="{AB8974FD-6235-B647-80B3-B31EC74FB066}" type="presParOf" srcId="{6511562A-8F99-124D-8B59-F70958487CA5}" destId="{A74EC3FE-A091-F24C-868A-2A3A2650C68C}" srcOrd="1" destOrd="0" presId="urn:microsoft.com/office/officeart/2005/8/layout/orgChart1"/>
    <dgm:cxn modelId="{1EC4E844-AFDA-9240-9D24-753C07992C73}" type="presParOf" srcId="{6511562A-8F99-124D-8B59-F70958487CA5}" destId="{65D0EA91-6246-AE4B-B10E-AE43188B6B83}" srcOrd="2" destOrd="0" presId="urn:microsoft.com/office/officeart/2005/8/layout/orgChart1"/>
    <dgm:cxn modelId="{5B073A86-36DA-1C48-86A9-7B7064DEE5FE}" type="presParOf" srcId="{2BA3E54E-A4C8-AE48-918B-30AF975D2EE0}" destId="{73D6779D-A93F-0C4A-9991-85DF64200842}" srcOrd="4" destOrd="0" presId="urn:microsoft.com/office/officeart/2005/8/layout/orgChart1"/>
    <dgm:cxn modelId="{7405DB45-7AB2-DF4E-B3BB-7DFEC2F45B29}" type="presParOf" srcId="{2BA3E54E-A4C8-AE48-918B-30AF975D2EE0}" destId="{4EAB4186-3886-3446-BB0B-DB7D2C147C9F}" srcOrd="5" destOrd="0" presId="urn:microsoft.com/office/officeart/2005/8/layout/orgChart1"/>
    <dgm:cxn modelId="{70C59594-5E2E-1148-94A8-5659CAA59991}" type="presParOf" srcId="{4EAB4186-3886-3446-BB0B-DB7D2C147C9F}" destId="{AB50281B-41EB-BE4A-AED7-7FF12DA9FCD6}" srcOrd="0" destOrd="0" presId="urn:microsoft.com/office/officeart/2005/8/layout/orgChart1"/>
    <dgm:cxn modelId="{2A85BBEC-5AF7-9345-BE03-FB70F6917343}" type="presParOf" srcId="{AB50281B-41EB-BE4A-AED7-7FF12DA9FCD6}" destId="{E0CC9364-F0E1-9F4A-B5C4-CB49C4499D2C}" srcOrd="0" destOrd="0" presId="urn:microsoft.com/office/officeart/2005/8/layout/orgChart1"/>
    <dgm:cxn modelId="{C00F90A4-C2DE-254C-9E73-4D0087F8DE01}" type="presParOf" srcId="{AB50281B-41EB-BE4A-AED7-7FF12DA9FCD6}" destId="{1626C431-AF32-8842-AE06-93A699B53144}" srcOrd="1" destOrd="0" presId="urn:microsoft.com/office/officeart/2005/8/layout/orgChart1"/>
    <dgm:cxn modelId="{12D0A3CD-3070-3A41-A9AE-B02615C5BC17}" type="presParOf" srcId="{4EAB4186-3886-3446-BB0B-DB7D2C147C9F}" destId="{6A408942-11F0-B341-8DEB-EE9D7F4B8194}" srcOrd="1" destOrd="0" presId="urn:microsoft.com/office/officeart/2005/8/layout/orgChart1"/>
    <dgm:cxn modelId="{908B892D-DA1E-0546-B190-F79E6070051B}" type="presParOf" srcId="{4EAB4186-3886-3446-BB0B-DB7D2C147C9F}" destId="{2A3827B3-EBAB-2B43-BFA1-0A8F0ADB5EED}" srcOrd="2" destOrd="0" presId="urn:microsoft.com/office/officeart/2005/8/layout/orgChart1"/>
    <dgm:cxn modelId="{353B7978-8343-6A4B-816F-E4EA914A18B9}" type="presParOf" srcId="{2BA3E54E-A4C8-AE48-918B-30AF975D2EE0}" destId="{95BFE0C6-7731-5549-874C-DCD62294D4C8}" srcOrd="6" destOrd="0" presId="urn:microsoft.com/office/officeart/2005/8/layout/orgChart1"/>
    <dgm:cxn modelId="{178961FB-6031-D84A-8E82-557DA89F8DDD}" type="presParOf" srcId="{2BA3E54E-A4C8-AE48-918B-30AF975D2EE0}" destId="{0A949447-48E7-224F-9E6F-058BDF29E9C3}" srcOrd="7" destOrd="0" presId="urn:microsoft.com/office/officeart/2005/8/layout/orgChart1"/>
    <dgm:cxn modelId="{1F9BC52D-0701-6C4B-ACA2-A6E9515B843F}" type="presParOf" srcId="{0A949447-48E7-224F-9E6F-058BDF29E9C3}" destId="{33E5AB19-D882-534B-902B-93F36FBE8BC5}" srcOrd="0" destOrd="0" presId="urn:microsoft.com/office/officeart/2005/8/layout/orgChart1"/>
    <dgm:cxn modelId="{A376FFD9-0A42-3E46-BA56-69F499B672ED}" type="presParOf" srcId="{33E5AB19-D882-534B-902B-93F36FBE8BC5}" destId="{4FA4DBEF-2A41-4643-9BF6-57379C608672}" srcOrd="0" destOrd="0" presId="urn:microsoft.com/office/officeart/2005/8/layout/orgChart1"/>
    <dgm:cxn modelId="{70141808-F245-6E46-B74C-CDD24B933C5C}" type="presParOf" srcId="{33E5AB19-D882-534B-902B-93F36FBE8BC5}" destId="{93301A02-3FE3-704F-B4EB-018C6CB6841D}" srcOrd="1" destOrd="0" presId="urn:microsoft.com/office/officeart/2005/8/layout/orgChart1"/>
    <dgm:cxn modelId="{07990434-EA3F-8049-87FD-9D8BD6096628}" type="presParOf" srcId="{0A949447-48E7-224F-9E6F-058BDF29E9C3}" destId="{618D1978-85E1-9343-919C-A9B80D7AD743}" srcOrd="1" destOrd="0" presId="urn:microsoft.com/office/officeart/2005/8/layout/orgChart1"/>
    <dgm:cxn modelId="{CB521A32-9D44-374F-854F-4EDCDBFBF6E9}" type="presParOf" srcId="{0A949447-48E7-224F-9E6F-058BDF29E9C3}" destId="{3A931143-56C9-6745-B9A5-CFFAB8E27DC4}" srcOrd="2" destOrd="0" presId="urn:microsoft.com/office/officeart/2005/8/layout/orgChart1"/>
    <dgm:cxn modelId="{EEE941EA-8AB0-3C4D-810C-E51FF89A0032}" type="presParOf" srcId="{2BA3E54E-A4C8-AE48-918B-30AF975D2EE0}" destId="{9C5E37AE-00C8-CC47-8909-20F0069A57B2}" srcOrd="8" destOrd="0" presId="urn:microsoft.com/office/officeart/2005/8/layout/orgChart1"/>
    <dgm:cxn modelId="{08526BEE-9FF0-6846-AFB0-4932974D9574}" type="presParOf" srcId="{2BA3E54E-A4C8-AE48-918B-30AF975D2EE0}" destId="{66C6BBF2-4C0D-534F-9D2A-8E57556533A3}" srcOrd="9" destOrd="0" presId="urn:microsoft.com/office/officeart/2005/8/layout/orgChart1"/>
    <dgm:cxn modelId="{7DEBF2CE-617E-224C-9E91-59F7ED453F08}" type="presParOf" srcId="{66C6BBF2-4C0D-534F-9D2A-8E57556533A3}" destId="{5C4C6953-EF63-F847-B8DC-3F42530C755D}" srcOrd="0" destOrd="0" presId="urn:microsoft.com/office/officeart/2005/8/layout/orgChart1"/>
    <dgm:cxn modelId="{95A68AB4-C025-4A46-A7BD-5135A6BFD8B8}" type="presParOf" srcId="{5C4C6953-EF63-F847-B8DC-3F42530C755D}" destId="{9EFAF613-900E-2B47-BCA9-FCD7EA75C7D9}" srcOrd="0" destOrd="0" presId="urn:microsoft.com/office/officeart/2005/8/layout/orgChart1"/>
    <dgm:cxn modelId="{3E44F971-0A95-6843-9AEB-FBF68F280B5F}" type="presParOf" srcId="{5C4C6953-EF63-F847-B8DC-3F42530C755D}" destId="{5132B4B5-9986-AE47-B2AA-4E1BF37CE2D0}" srcOrd="1" destOrd="0" presId="urn:microsoft.com/office/officeart/2005/8/layout/orgChart1"/>
    <dgm:cxn modelId="{607414DA-3556-774D-936A-8488F42432AA}" type="presParOf" srcId="{66C6BBF2-4C0D-534F-9D2A-8E57556533A3}" destId="{56FD404A-39B6-A548-8DB4-2648847C54EC}" srcOrd="1" destOrd="0" presId="urn:microsoft.com/office/officeart/2005/8/layout/orgChart1"/>
    <dgm:cxn modelId="{BA6B23D1-7728-4543-B2D3-295B374C9C53}" type="presParOf" srcId="{66C6BBF2-4C0D-534F-9D2A-8E57556533A3}" destId="{E25E09FC-802D-3A4B-97D3-31FFC6B779EB}" srcOrd="2" destOrd="0" presId="urn:microsoft.com/office/officeart/2005/8/layout/orgChart1"/>
    <dgm:cxn modelId="{C6486776-4F11-7745-BF3A-CFDF6F3424E2}" type="presParOf" srcId="{BC062F1C-6486-294D-B235-2DB177846360}" destId="{5B547719-04A3-4F48-9FA0-CA5B5CCB7FDC}"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3F5664B-6527-BB45-8891-255D68DD01B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B104C06-6957-2F46-9B75-88B3CE06FCF8}">
      <dgm:prSet custT="1"/>
      <dgm:spPr/>
      <dgm:t>
        <a:bodyPr/>
        <a:lstStyle/>
        <a:p>
          <a:r>
            <a:rPr lang="en-US" sz="1200"/>
            <a:t>Sub Saharan Africa </a:t>
          </a:r>
        </a:p>
      </dgm:t>
    </dgm:pt>
    <dgm:pt modelId="{04723582-E2E6-9349-B08C-C713E84865C0}" type="parTrans" cxnId="{C6D2D56F-0B07-874E-8ECC-54EE4016EC91}">
      <dgm:prSet/>
      <dgm:spPr/>
      <dgm:t>
        <a:bodyPr/>
        <a:lstStyle/>
        <a:p>
          <a:endParaRPr lang="en-US" sz="1200"/>
        </a:p>
      </dgm:t>
    </dgm:pt>
    <dgm:pt modelId="{E82ADA74-4041-C447-8A4F-619CE16C5390}" type="sibTrans" cxnId="{C6D2D56F-0B07-874E-8ECC-54EE4016EC91}">
      <dgm:prSet/>
      <dgm:spPr/>
      <dgm:t>
        <a:bodyPr/>
        <a:lstStyle/>
        <a:p>
          <a:endParaRPr lang="en-US" sz="1200"/>
        </a:p>
      </dgm:t>
    </dgm:pt>
    <dgm:pt modelId="{B3F6BA3F-837E-9944-AF45-1161DD7C851C}">
      <dgm:prSet custT="1"/>
      <dgm:spPr/>
      <dgm:t>
        <a:bodyPr/>
        <a:lstStyle/>
        <a:p>
          <a:r>
            <a:rPr lang="en-US" sz="1200"/>
            <a:t>Has a variety of distinct languages (over 450) and cultural traditions.</a:t>
          </a:r>
        </a:p>
      </dgm:t>
    </dgm:pt>
    <dgm:pt modelId="{DAD4034E-BB89-B24F-936B-243210FB745E}" type="parTrans" cxnId="{7E87144B-5579-CD42-A549-BE9DE3FBF305}">
      <dgm:prSet/>
      <dgm:spPr/>
      <dgm:t>
        <a:bodyPr/>
        <a:lstStyle/>
        <a:p>
          <a:endParaRPr lang="en-US" sz="1200"/>
        </a:p>
      </dgm:t>
    </dgm:pt>
    <dgm:pt modelId="{25037E59-2873-5B45-8702-678DB43F484C}" type="sibTrans" cxnId="{7E87144B-5579-CD42-A549-BE9DE3FBF305}">
      <dgm:prSet/>
      <dgm:spPr/>
      <dgm:t>
        <a:bodyPr/>
        <a:lstStyle/>
        <a:p>
          <a:endParaRPr lang="en-US" sz="1200"/>
        </a:p>
      </dgm:t>
    </dgm:pt>
    <dgm:pt modelId="{11683192-079C-9440-8100-EB7D77AEBE11}">
      <dgm:prSet custT="1"/>
      <dgm:spPr/>
      <dgm:t>
        <a:bodyPr/>
        <a:lstStyle/>
        <a:p>
          <a:r>
            <a:rPr lang="en-US" sz="1200" dirty="0"/>
            <a:t>Religious traditions and practices are also highly diverse; Many follow indigenous African religion.</a:t>
          </a:r>
        </a:p>
      </dgm:t>
    </dgm:pt>
    <dgm:pt modelId="{F0D2CC97-28BB-F94B-ABF5-456A9B63FFE4}" type="parTrans" cxnId="{48206591-E47C-E64D-B224-83742089BC1E}">
      <dgm:prSet/>
      <dgm:spPr/>
      <dgm:t>
        <a:bodyPr/>
        <a:lstStyle/>
        <a:p>
          <a:endParaRPr lang="en-US" sz="1200"/>
        </a:p>
      </dgm:t>
    </dgm:pt>
    <dgm:pt modelId="{C48DD1D9-9003-6543-A1F6-E8A63E4BE872}" type="sibTrans" cxnId="{48206591-E47C-E64D-B224-83742089BC1E}">
      <dgm:prSet/>
      <dgm:spPr/>
      <dgm:t>
        <a:bodyPr/>
        <a:lstStyle/>
        <a:p>
          <a:endParaRPr lang="en-US" sz="1200"/>
        </a:p>
      </dgm:t>
    </dgm:pt>
    <dgm:pt modelId="{84538A3B-5A76-9241-9671-81133FC29A58}">
      <dgm:prSet custT="1"/>
      <dgm:spPr/>
      <dgm:t>
        <a:bodyPr/>
        <a:lstStyle/>
        <a:p>
          <a:r>
            <a:rPr lang="en-US" sz="1200"/>
            <a:t>Family is defined broadly </a:t>
          </a:r>
        </a:p>
      </dgm:t>
    </dgm:pt>
    <dgm:pt modelId="{36852CCE-31DE-C544-B8BC-FDD5F2708910}" type="parTrans" cxnId="{23C295E7-B00E-FD46-B16E-2D518B4A900D}">
      <dgm:prSet/>
      <dgm:spPr/>
      <dgm:t>
        <a:bodyPr/>
        <a:lstStyle/>
        <a:p>
          <a:endParaRPr lang="en-US" sz="1200"/>
        </a:p>
      </dgm:t>
    </dgm:pt>
    <dgm:pt modelId="{DDFC52AF-AC16-624F-91AF-B31B7308FD2A}" type="sibTrans" cxnId="{23C295E7-B00E-FD46-B16E-2D518B4A900D}">
      <dgm:prSet/>
      <dgm:spPr/>
      <dgm:t>
        <a:bodyPr/>
        <a:lstStyle/>
        <a:p>
          <a:endParaRPr lang="en-US" sz="1200"/>
        </a:p>
      </dgm:t>
    </dgm:pt>
    <dgm:pt modelId="{FE806766-81D2-7445-8049-3EA59ED497C6}">
      <dgm:prSet custT="1"/>
      <dgm:spPr/>
      <dgm:t>
        <a:bodyPr/>
        <a:lstStyle/>
        <a:p>
          <a:r>
            <a:rPr lang="en-US" sz="1200" dirty="0"/>
            <a:t>Greeting requires shaking hands and asking about the health of the individual and his/her family. </a:t>
          </a:r>
        </a:p>
      </dgm:t>
    </dgm:pt>
    <dgm:pt modelId="{72076A0D-C00B-2046-A315-46730B9AA58F}" type="parTrans" cxnId="{4288A384-CBAE-594E-BDA0-A45ED97AEC1B}">
      <dgm:prSet/>
      <dgm:spPr/>
      <dgm:t>
        <a:bodyPr/>
        <a:lstStyle/>
        <a:p>
          <a:endParaRPr lang="en-US" sz="1200"/>
        </a:p>
      </dgm:t>
    </dgm:pt>
    <dgm:pt modelId="{7D7EBE32-D175-414D-9B24-D69DF8A1D893}" type="sibTrans" cxnId="{4288A384-CBAE-594E-BDA0-A45ED97AEC1B}">
      <dgm:prSet/>
      <dgm:spPr/>
      <dgm:t>
        <a:bodyPr/>
        <a:lstStyle/>
        <a:p>
          <a:endParaRPr lang="en-US" sz="1200"/>
        </a:p>
      </dgm:t>
    </dgm:pt>
    <dgm:pt modelId="{7BEAB0BC-9A99-A743-984E-58BD4D251FBC}">
      <dgm:prSet custT="1"/>
      <dgm:spPr/>
      <dgm:t>
        <a:bodyPr/>
        <a:lstStyle/>
        <a:p>
          <a:r>
            <a:rPr lang="en-US" sz="1200"/>
            <a:t>Family ties may imply extensive monetary and other obligations. </a:t>
          </a:r>
        </a:p>
      </dgm:t>
    </dgm:pt>
    <dgm:pt modelId="{0A7AD5BD-A241-3841-9F96-04216291810C}" type="parTrans" cxnId="{7A2E3D16-3583-534E-B2B3-D791DD5854CA}">
      <dgm:prSet/>
      <dgm:spPr/>
      <dgm:t>
        <a:bodyPr/>
        <a:lstStyle/>
        <a:p>
          <a:endParaRPr lang="en-US" sz="1200"/>
        </a:p>
      </dgm:t>
    </dgm:pt>
    <dgm:pt modelId="{FF2D4551-C9B2-FB43-B905-62B3119E7409}" type="sibTrans" cxnId="{7A2E3D16-3583-534E-B2B3-D791DD5854CA}">
      <dgm:prSet/>
      <dgm:spPr/>
      <dgm:t>
        <a:bodyPr/>
        <a:lstStyle/>
        <a:p>
          <a:endParaRPr lang="en-US" sz="1200"/>
        </a:p>
      </dgm:t>
    </dgm:pt>
    <dgm:pt modelId="{D5F5FE66-3408-354F-9A96-96E8D803458A}" type="pres">
      <dgm:prSet presAssocID="{C3F5664B-6527-BB45-8891-255D68DD01B8}" presName="hierChild1" presStyleCnt="0">
        <dgm:presLayoutVars>
          <dgm:orgChart val="1"/>
          <dgm:chPref val="1"/>
          <dgm:dir/>
          <dgm:animOne val="branch"/>
          <dgm:animLvl val="lvl"/>
          <dgm:resizeHandles/>
        </dgm:presLayoutVars>
      </dgm:prSet>
      <dgm:spPr/>
      <dgm:t>
        <a:bodyPr/>
        <a:lstStyle/>
        <a:p>
          <a:endParaRPr lang="en-US"/>
        </a:p>
      </dgm:t>
    </dgm:pt>
    <dgm:pt modelId="{E38E416C-CDD2-E74E-84D1-A6F1C9ADC67E}" type="pres">
      <dgm:prSet presAssocID="{1B104C06-6957-2F46-9B75-88B3CE06FCF8}" presName="hierRoot1" presStyleCnt="0">
        <dgm:presLayoutVars>
          <dgm:hierBranch val="init"/>
        </dgm:presLayoutVars>
      </dgm:prSet>
      <dgm:spPr/>
    </dgm:pt>
    <dgm:pt modelId="{0E260812-641B-0444-B0DD-F13FF2100D24}" type="pres">
      <dgm:prSet presAssocID="{1B104C06-6957-2F46-9B75-88B3CE06FCF8}" presName="rootComposite1" presStyleCnt="0"/>
      <dgm:spPr/>
    </dgm:pt>
    <dgm:pt modelId="{AA5E446C-82F4-5647-8141-2D15CFAF1E22}" type="pres">
      <dgm:prSet presAssocID="{1B104C06-6957-2F46-9B75-88B3CE06FCF8}" presName="rootText1" presStyleLbl="node0" presStyleIdx="0" presStyleCnt="1">
        <dgm:presLayoutVars>
          <dgm:chPref val="3"/>
        </dgm:presLayoutVars>
      </dgm:prSet>
      <dgm:spPr/>
      <dgm:t>
        <a:bodyPr/>
        <a:lstStyle/>
        <a:p>
          <a:endParaRPr lang="en-US"/>
        </a:p>
      </dgm:t>
    </dgm:pt>
    <dgm:pt modelId="{F0A73367-BA4F-3441-8FB5-DF9B264432D9}" type="pres">
      <dgm:prSet presAssocID="{1B104C06-6957-2F46-9B75-88B3CE06FCF8}" presName="rootConnector1" presStyleLbl="node1" presStyleIdx="0" presStyleCnt="0"/>
      <dgm:spPr/>
      <dgm:t>
        <a:bodyPr/>
        <a:lstStyle/>
        <a:p>
          <a:endParaRPr lang="en-US"/>
        </a:p>
      </dgm:t>
    </dgm:pt>
    <dgm:pt modelId="{2BB362F6-715E-A84C-BF30-1532286024C7}" type="pres">
      <dgm:prSet presAssocID="{1B104C06-6957-2F46-9B75-88B3CE06FCF8}" presName="hierChild2" presStyleCnt="0"/>
      <dgm:spPr/>
    </dgm:pt>
    <dgm:pt modelId="{07DABD9A-959D-8240-9B50-DE35D9AE99DD}" type="pres">
      <dgm:prSet presAssocID="{DAD4034E-BB89-B24F-936B-243210FB745E}" presName="Name37" presStyleLbl="parChTrans1D2" presStyleIdx="0" presStyleCnt="5"/>
      <dgm:spPr/>
      <dgm:t>
        <a:bodyPr/>
        <a:lstStyle/>
        <a:p>
          <a:endParaRPr lang="en-US"/>
        </a:p>
      </dgm:t>
    </dgm:pt>
    <dgm:pt modelId="{D8A28CDF-ED07-694B-BD68-8C58909E46A2}" type="pres">
      <dgm:prSet presAssocID="{B3F6BA3F-837E-9944-AF45-1161DD7C851C}" presName="hierRoot2" presStyleCnt="0">
        <dgm:presLayoutVars>
          <dgm:hierBranch val="init"/>
        </dgm:presLayoutVars>
      </dgm:prSet>
      <dgm:spPr/>
    </dgm:pt>
    <dgm:pt modelId="{62B6FBCB-2862-6346-A723-8F603083862A}" type="pres">
      <dgm:prSet presAssocID="{B3F6BA3F-837E-9944-AF45-1161DD7C851C}" presName="rootComposite" presStyleCnt="0"/>
      <dgm:spPr/>
    </dgm:pt>
    <dgm:pt modelId="{0C0DDFD1-2484-8D45-8BD5-6DD7934D6B26}" type="pres">
      <dgm:prSet presAssocID="{B3F6BA3F-837E-9944-AF45-1161DD7C851C}" presName="rootText" presStyleLbl="node2" presStyleIdx="0" presStyleCnt="5">
        <dgm:presLayoutVars>
          <dgm:chPref val="3"/>
        </dgm:presLayoutVars>
      </dgm:prSet>
      <dgm:spPr/>
      <dgm:t>
        <a:bodyPr/>
        <a:lstStyle/>
        <a:p>
          <a:endParaRPr lang="en-US"/>
        </a:p>
      </dgm:t>
    </dgm:pt>
    <dgm:pt modelId="{0C6183B4-FEFC-DF46-A832-918EEA32BF98}" type="pres">
      <dgm:prSet presAssocID="{B3F6BA3F-837E-9944-AF45-1161DD7C851C}" presName="rootConnector" presStyleLbl="node2" presStyleIdx="0" presStyleCnt="5"/>
      <dgm:spPr/>
      <dgm:t>
        <a:bodyPr/>
        <a:lstStyle/>
        <a:p>
          <a:endParaRPr lang="en-US"/>
        </a:p>
      </dgm:t>
    </dgm:pt>
    <dgm:pt modelId="{FA4554B4-850F-5643-9B7A-B96D127E1BC1}" type="pres">
      <dgm:prSet presAssocID="{B3F6BA3F-837E-9944-AF45-1161DD7C851C}" presName="hierChild4" presStyleCnt="0"/>
      <dgm:spPr/>
    </dgm:pt>
    <dgm:pt modelId="{463C76B5-98FE-BB42-907A-C55B5AD2E033}" type="pres">
      <dgm:prSet presAssocID="{B3F6BA3F-837E-9944-AF45-1161DD7C851C}" presName="hierChild5" presStyleCnt="0"/>
      <dgm:spPr/>
    </dgm:pt>
    <dgm:pt modelId="{9AD83451-3B77-354F-8156-18C60BB07B62}" type="pres">
      <dgm:prSet presAssocID="{F0D2CC97-28BB-F94B-ABF5-456A9B63FFE4}" presName="Name37" presStyleLbl="parChTrans1D2" presStyleIdx="1" presStyleCnt="5"/>
      <dgm:spPr/>
      <dgm:t>
        <a:bodyPr/>
        <a:lstStyle/>
        <a:p>
          <a:endParaRPr lang="en-US"/>
        </a:p>
      </dgm:t>
    </dgm:pt>
    <dgm:pt modelId="{E8DC7F9B-4FEF-C446-A506-F2E26E95C045}" type="pres">
      <dgm:prSet presAssocID="{11683192-079C-9440-8100-EB7D77AEBE11}" presName="hierRoot2" presStyleCnt="0">
        <dgm:presLayoutVars>
          <dgm:hierBranch val="init"/>
        </dgm:presLayoutVars>
      </dgm:prSet>
      <dgm:spPr/>
    </dgm:pt>
    <dgm:pt modelId="{075C7887-D0D9-E24C-A251-B7DE94040153}" type="pres">
      <dgm:prSet presAssocID="{11683192-079C-9440-8100-EB7D77AEBE11}" presName="rootComposite" presStyleCnt="0"/>
      <dgm:spPr/>
    </dgm:pt>
    <dgm:pt modelId="{58C8C6B8-B49D-364C-B58A-E70E8AD805FF}" type="pres">
      <dgm:prSet presAssocID="{11683192-079C-9440-8100-EB7D77AEBE11}" presName="rootText" presStyleLbl="node2" presStyleIdx="1" presStyleCnt="5" custScaleY="146633">
        <dgm:presLayoutVars>
          <dgm:chPref val="3"/>
        </dgm:presLayoutVars>
      </dgm:prSet>
      <dgm:spPr/>
      <dgm:t>
        <a:bodyPr/>
        <a:lstStyle/>
        <a:p>
          <a:endParaRPr lang="en-US"/>
        </a:p>
      </dgm:t>
    </dgm:pt>
    <dgm:pt modelId="{9AE53FD6-ABC5-C346-8D6A-0BF999026FC6}" type="pres">
      <dgm:prSet presAssocID="{11683192-079C-9440-8100-EB7D77AEBE11}" presName="rootConnector" presStyleLbl="node2" presStyleIdx="1" presStyleCnt="5"/>
      <dgm:spPr/>
      <dgm:t>
        <a:bodyPr/>
        <a:lstStyle/>
        <a:p>
          <a:endParaRPr lang="en-US"/>
        </a:p>
      </dgm:t>
    </dgm:pt>
    <dgm:pt modelId="{54D58233-FA94-BE42-842E-9292B7FFFB20}" type="pres">
      <dgm:prSet presAssocID="{11683192-079C-9440-8100-EB7D77AEBE11}" presName="hierChild4" presStyleCnt="0"/>
      <dgm:spPr/>
    </dgm:pt>
    <dgm:pt modelId="{9493A544-A974-AB48-B5FA-5F787638C44B}" type="pres">
      <dgm:prSet presAssocID="{11683192-079C-9440-8100-EB7D77AEBE11}" presName="hierChild5" presStyleCnt="0"/>
      <dgm:spPr/>
    </dgm:pt>
    <dgm:pt modelId="{200E0058-6724-584D-B99A-D8D2B4EB5710}" type="pres">
      <dgm:prSet presAssocID="{36852CCE-31DE-C544-B8BC-FDD5F2708910}" presName="Name37" presStyleLbl="parChTrans1D2" presStyleIdx="2" presStyleCnt="5"/>
      <dgm:spPr/>
      <dgm:t>
        <a:bodyPr/>
        <a:lstStyle/>
        <a:p>
          <a:endParaRPr lang="en-US"/>
        </a:p>
      </dgm:t>
    </dgm:pt>
    <dgm:pt modelId="{5493B007-6091-B347-9947-C4111F2F216B}" type="pres">
      <dgm:prSet presAssocID="{84538A3B-5A76-9241-9671-81133FC29A58}" presName="hierRoot2" presStyleCnt="0">
        <dgm:presLayoutVars>
          <dgm:hierBranch val="init"/>
        </dgm:presLayoutVars>
      </dgm:prSet>
      <dgm:spPr/>
    </dgm:pt>
    <dgm:pt modelId="{5D422D40-16B1-B845-9879-243FF951062D}" type="pres">
      <dgm:prSet presAssocID="{84538A3B-5A76-9241-9671-81133FC29A58}" presName="rootComposite" presStyleCnt="0"/>
      <dgm:spPr/>
    </dgm:pt>
    <dgm:pt modelId="{4137931B-C4DB-CC4B-8CD7-B889D58B7C30}" type="pres">
      <dgm:prSet presAssocID="{84538A3B-5A76-9241-9671-81133FC29A58}" presName="rootText" presStyleLbl="node2" presStyleIdx="2" presStyleCnt="5">
        <dgm:presLayoutVars>
          <dgm:chPref val="3"/>
        </dgm:presLayoutVars>
      </dgm:prSet>
      <dgm:spPr/>
      <dgm:t>
        <a:bodyPr/>
        <a:lstStyle/>
        <a:p>
          <a:endParaRPr lang="en-US"/>
        </a:p>
      </dgm:t>
    </dgm:pt>
    <dgm:pt modelId="{B3A18A7C-1A33-E44D-893B-30B076CA79C6}" type="pres">
      <dgm:prSet presAssocID="{84538A3B-5A76-9241-9671-81133FC29A58}" presName="rootConnector" presStyleLbl="node2" presStyleIdx="2" presStyleCnt="5"/>
      <dgm:spPr/>
      <dgm:t>
        <a:bodyPr/>
        <a:lstStyle/>
        <a:p>
          <a:endParaRPr lang="en-US"/>
        </a:p>
      </dgm:t>
    </dgm:pt>
    <dgm:pt modelId="{5FAC1845-BD51-E241-9CB3-0095ED7B548D}" type="pres">
      <dgm:prSet presAssocID="{84538A3B-5A76-9241-9671-81133FC29A58}" presName="hierChild4" presStyleCnt="0"/>
      <dgm:spPr/>
    </dgm:pt>
    <dgm:pt modelId="{46A1340A-9CB3-A540-9239-0289C9CDA26F}" type="pres">
      <dgm:prSet presAssocID="{84538A3B-5A76-9241-9671-81133FC29A58}" presName="hierChild5" presStyleCnt="0"/>
      <dgm:spPr/>
    </dgm:pt>
    <dgm:pt modelId="{5E2FCE88-B1E2-6847-8EB4-C04E2C5D54EB}" type="pres">
      <dgm:prSet presAssocID="{72076A0D-C00B-2046-A315-46730B9AA58F}" presName="Name37" presStyleLbl="parChTrans1D2" presStyleIdx="3" presStyleCnt="5"/>
      <dgm:spPr/>
      <dgm:t>
        <a:bodyPr/>
        <a:lstStyle/>
        <a:p>
          <a:endParaRPr lang="en-US"/>
        </a:p>
      </dgm:t>
    </dgm:pt>
    <dgm:pt modelId="{2718D2CC-DE85-D846-A442-036DA52AAFF3}" type="pres">
      <dgm:prSet presAssocID="{FE806766-81D2-7445-8049-3EA59ED497C6}" presName="hierRoot2" presStyleCnt="0">
        <dgm:presLayoutVars>
          <dgm:hierBranch val="init"/>
        </dgm:presLayoutVars>
      </dgm:prSet>
      <dgm:spPr/>
    </dgm:pt>
    <dgm:pt modelId="{E1489778-4848-594E-A179-B90DCC17A5E1}" type="pres">
      <dgm:prSet presAssocID="{FE806766-81D2-7445-8049-3EA59ED497C6}" presName="rootComposite" presStyleCnt="0"/>
      <dgm:spPr/>
    </dgm:pt>
    <dgm:pt modelId="{AE9A1A75-804B-B741-BA12-E21AC26862AB}" type="pres">
      <dgm:prSet presAssocID="{FE806766-81D2-7445-8049-3EA59ED497C6}" presName="rootText" presStyleLbl="node2" presStyleIdx="3" presStyleCnt="5" custScaleY="174833">
        <dgm:presLayoutVars>
          <dgm:chPref val="3"/>
        </dgm:presLayoutVars>
      </dgm:prSet>
      <dgm:spPr/>
      <dgm:t>
        <a:bodyPr/>
        <a:lstStyle/>
        <a:p>
          <a:endParaRPr lang="en-US"/>
        </a:p>
      </dgm:t>
    </dgm:pt>
    <dgm:pt modelId="{BC6C31CC-8628-CC48-AEA2-C3E2A5BF0B1C}" type="pres">
      <dgm:prSet presAssocID="{FE806766-81D2-7445-8049-3EA59ED497C6}" presName="rootConnector" presStyleLbl="node2" presStyleIdx="3" presStyleCnt="5"/>
      <dgm:spPr/>
      <dgm:t>
        <a:bodyPr/>
        <a:lstStyle/>
        <a:p>
          <a:endParaRPr lang="en-US"/>
        </a:p>
      </dgm:t>
    </dgm:pt>
    <dgm:pt modelId="{4B5D1151-D4A0-2444-80C3-5A855B70C772}" type="pres">
      <dgm:prSet presAssocID="{FE806766-81D2-7445-8049-3EA59ED497C6}" presName="hierChild4" presStyleCnt="0"/>
      <dgm:spPr/>
    </dgm:pt>
    <dgm:pt modelId="{8ED1D90D-83E2-4A47-9623-655587668673}" type="pres">
      <dgm:prSet presAssocID="{FE806766-81D2-7445-8049-3EA59ED497C6}" presName="hierChild5" presStyleCnt="0"/>
      <dgm:spPr/>
    </dgm:pt>
    <dgm:pt modelId="{607CECD9-1E99-304E-AF3F-5E4C7940AF85}" type="pres">
      <dgm:prSet presAssocID="{0A7AD5BD-A241-3841-9F96-04216291810C}" presName="Name37" presStyleLbl="parChTrans1D2" presStyleIdx="4" presStyleCnt="5"/>
      <dgm:spPr/>
      <dgm:t>
        <a:bodyPr/>
        <a:lstStyle/>
        <a:p>
          <a:endParaRPr lang="en-US"/>
        </a:p>
      </dgm:t>
    </dgm:pt>
    <dgm:pt modelId="{FCCD0FBB-0765-6349-91EB-E77EC3257C85}" type="pres">
      <dgm:prSet presAssocID="{7BEAB0BC-9A99-A743-984E-58BD4D251FBC}" presName="hierRoot2" presStyleCnt="0">
        <dgm:presLayoutVars>
          <dgm:hierBranch val="init"/>
        </dgm:presLayoutVars>
      </dgm:prSet>
      <dgm:spPr/>
    </dgm:pt>
    <dgm:pt modelId="{622B3701-428E-8541-9312-6F7D0FA49F34}" type="pres">
      <dgm:prSet presAssocID="{7BEAB0BC-9A99-A743-984E-58BD4D251FBC}" presName="rootComposite" presStyleCnt="0"/>
      <dgm:spPr/>
    </dgm:pt>
    <dgm:pt modelId="{009C3034-71B0-C340-B373-0C278BB633EC}" type="pres">
      <dgm:prSet presAssocID="{7BEAB0BC-9A99-A743-984E-58BD4D251FBC}" presName="rootText" presStyleLbl="node2" presStyleIdx="4" presStyleCnt="5">
        <dgm:presLayoutVars>
          <dgm:chPref val="3"/>
        </dgm:presLayoutVars>
      </dgm:prSet>
      <dgm:spPr/>
      <dgm:t>
        <a:bodyPr/>
        <a:lstStyle/>
        <a:p>
          <a:endParaRPr lang="en-US"/>
        </a:p>
      </dgm:t>
    </dgm:pt>
    <dgm:pt modelId="{CF3B82EA-074E-844D-84E3-64DB1E86D24A}" type="pres">
      <dgm:prSet presAssocID="{7BEAB0BC-9A99-A743-984E-58BD4D251FBC}" presName="rootConnector" presStyleLbl="node2" presStyleIdx="4" presStyleCnt="5"/>
      <dgm:spPr/>
      <dgm:t>
        <a:bodyPr/>
        <a:lstStyle/>
        <a:p>
          <a:endParaRPr lang="en-US"/>
        </a:p>
      </dgm:t>
    </dgm:pt>
    <dgm:pt modelId="{5ADDB0BB-1060-704C-8944-2D286AF73164}" type="pres">
      <dgm:prSet presAssocID="{7BEAB0BC-9A99-A743-984E-58BD4D251FBC}" presName="hierChild4" presStyleCnt="0"/>
      <dgm:spPr/>
    </dgm:pt>
    <dgm:pt modelId="{EDE0AAA3-3C89-7B48-97A7-E58B1ABB5B81}" type="pres">
      <dgm:prSet presAssocID="{7BEAB0BC-9A99-A743-984E-58BD4D251FBC}" presName="hierChild5" presStyleCnt="0"/>
      <dgm:spPr/>
    </dgm:pt>
    <dgm:pt modelId="{F8FD5F22-661F-7044-8F5E-B83D138107CA}" type="pres">
      <dgm:prSet presAssocID="{1B104C06-6957-2F46-9B75-88B3CE06FCF8}" presName="hierChild3" presStyleCnt="0"/>
      <dgm:spPr/>
    </dgm:pt>
  </dgm:ptLst>
  <dgm:cxnLst>
    <dgm:cxn modelId="{11237C92-4460-1E46-8F07-8E28A5875043}" type="presOf" srcId="{FE806766-81D2-7445-8049-3EA59ED497C6}" destId="{AE9A1A75-804B-B741-BA12-E21AC26862AB}" srcOrd="0" destOrd="0" presId="urn:microsoft.com/office/officeart/2005/8/layout/orgChart1"/>
    <dgm:cxn modelId="{F37DFBC7-7F12-6F48-8665-2E754ED3B917}" type="presOf" srcId="{1B104C06-6957-2F46-9B75-88B3CE06FCF8}" destId="{AA5E446C-82F4-5647-8141-2D15CFAF1E22}" srcOrd="0" destOrd="0" presId="urn:microsoft.com/office/officeart/2005/8/layout/orgChart1"/>
    <dgm:cxn modelId="{C6D2D56F-0B07-874E-8ECC-54EE4016EC91}" srcId="{C3F5664B-6527-BB45-8891-255D68DD01B8}" destId="{1B104C06-6957-2F46-9B75-88B3CE06FCF8}" srcOrd="0" destOrd="0" parTransId="{04723582-E2E6-9349-B08C-C713E84865C0}" sibTransId="{E82ADA74-4041-C447-8A4F-619CE16C5390}"/>
    <dgm:cxn modelId="{E7DB4115-BA7E-E44C-B255-D820A0E6EC5B}" type="presOf" srcId="{1B104C06-6957-2F46-9B75-88B3CE06FCF8}" destId="{F0A73367-BA4F-3441-8FB5-DF9B264432D9}" srcOrd="1" destOrd="0" presId="urn:microsoft.com/office/officeart/2005/8/layout/orgChart1"/>
    <dgm:cxn modelId="{48206591-E47C-E64D-B224-83742089BC1E}" srcId="{1B104C06-6957-2F46-9B75-88B3CE06FCF8}" destId="{11683192-079C-9440-8100-EB7D77AEBE11}" srcOrd="1" destOrd="0" parTransId="{F0D2CC97-28BB-F94B-ABF5-456A9B63FFE4}" sibTransId="{C48DD1D9-9003-6543-A1F6-E8A63E4BE872}"/>
    <dgm:cxn modelId="{B10FBA14-1701-8A40-8467-9D27616B013E}" type="presOf" srcId="{84538A3B-5A76-9241-9671-81133FC29A58}" destId="{B3A18A7C-1A33-E44D-893B-30B076CA79C6}" srcOrd="1" destOrd="0" presId="urn:microsoft.com/office/officeart/2005/8/layout/orgChart1"/>
    <dgm:cxn modelId="{895733B1-0CA0-0342-82A5-C6382CB1A03B}" type="presOf" srcId="{84538A3B-5A76-9241-9671-81133FC29A58}" destId="{4137931B-C4DB-CC4B-8CD7-B889D58B7C30}" srcOrd="0" destOrd="0" presId="urn:microsoft.com/office/officeart/2005/8/layout/orgChart1"/>
    <dgm:cxn modelId="{BB523CD6-544E-F443-93E5-E0EB640DAC03}" type="presOf" srcId="{11683192-079C-9440-8100-EB7D77AEBE11}" destId="{9AE53FD6-ABC5-C346-8D6A-0BF999026FC6}" srcOrd="1" destOrd="0" presId="urn:microsoft.com/office/officeart/2005/8/layout/orgChart1"/>
    <dgm:cxn modelId="{23C295E7-B00E-FD46-B16E-2D518B4A900D}" srcId="{1B104C06-6957-2F46-9B75-88B3CE06FCF8}" destId="{84538A3B-5A76-9241-9671-81133FC29A58}" srcOrd="2" destOrd="0" parTransId="{36852CCE-31DE-C544-B8BC-FDD5F2708910}" sibTransId="{DDFC52AF-AC16-624F-91AF-B31B7308FD2A}"/>
    <dgm:cxn modelId="{3BB24E64-22A6-2E4A-8167-3B3CF3FDA586}" type="presOf" srcId="{FE806766-81D2-7445-8049-3EA59ED497C6}" destId="{BC6C31CC-8628-CC48-AEA2-C3E2A5BF0B1C}" srcOrd="1" destOrd="0" presId="urn:microsoft.com/office/officeart/2005/8/layout/orgChart1"/>
    <dgm:cxn modelId="{1279C0BC-8F81-7949-9F94-052F4755B874}" type="presOf" srcId="{DAD4034E-BB89-B24F-936B-243210FB745E}" destId="{07DABD9A-959D-8240-9B50-DE35D9AE99DD}" srcOrd="0" destOrd="0" presId="urn:microsoft.com/office/officeart/2005/8/layout/orgChart1"/>
    <dgm:cxn modelId="{EDBB85BF-ADB4-3646-B4A2-87AE2DB59A52}" type="presOf" srcId="{C3F5664B-6527-BB45-8891-255D68DD01B8}" destId="{D5F5FE66-3408-354F-9A96-96E8D803458A}" srcOrd="0" destOrd="0" presId="urn:microsoft.com/office/officeart/2005/8/layout/orgChart1"/>
    <dgm:cxn modelId="{E100882F-FCFD-4746-832E-C15D6D023839}" type="presOf" srcId="{72076A0D-C00B-2046-A315-46730B9AA58F}" destId="{5E2FCE88-B1E2-6847-8EB4-C04E2C5D54EB}" srcOrd="0" destOrd="0" presId="urn:microsoft.com/office/officeart/2005/8/layout/orgChart1"/>
    <dgm:cxn modelId="{B24B7267-F174-D448-A12F-5BDD90980500}" type="presOf" srcId="{7BEAB0BC-9A99-A743-984E-58BD4D251FBC}" destId="{009C3034-71B0-C340-B373-0C278BB633EC}" srcOrd="0" destOrd="0" presId="urn:microsoft.com/office/officeart/2005/8/layout/orgChart1"/>
    <dgm:cxn modelId="{AABF5E50-0C99-074F-BEC9-F91DA0D4046C}" type="presOf" srcId="{7BEAB0BC-9A99-A743-984E-58BD4D251FBC}" destId="{CF3B82EA-074E-844D-84E3-64DB1E86D24A}" srcOrd="1" destOrd="0" presId="urn:microsoft.com/office/officeart/2005/8/layout/orgChart1"/>
    <dgm:cxn modelId="{70ACF970-4440-B34F-BB13-E126572F029D}" type="presOf" srcId="{F0D2CC97-28BB-F94B-ABF5-456A9B63FFE4}" destId="{9AD83451-3B77-354F-8156-18C60BB07B62}" srcOrd="0" destOrd="0" presId="urn:microsoft.com/office/officeart/2005/8/layout/orgChart1"/>
    <dgm:cxn modelId="{AACEC64A-BC7D-EB4C-9D2F-76A7DC60B11D}" type="presOf" srcId="{B3F6BA3F-837E-9944-AF45-1161DD7C851C}" destId="{0C6183B4-FEFC-DF46-A832-918EEA32BF98}" srcOrd="1" destOrd="0" presId="urn:microsoft.com/office/officeart/2005/8/layout/orgChart1"/>
    <dgm:cxn modelId="{4288A384-CBAE-594E-BDA0-A45ED97AEC1B}" srcId="{1B104C06-6957-2F46-9B75-88B3CE06FCF8}" destId="{FE806766-81D2-7445-8049-3EA59ED497C6}" srcOrd="3" destOrd="0" parTransId="{72076A0D-C00B-2046-A315-46730B9AA58F}" sibTransId="{7D7EBE32-D175-414D-9B24-D69DF8A1D893}"/>
    <dgm:cxn modelId="{A7651104-DDFE-294D-B07F-8B888E883F8F}" type="presOf" srcId="{B3F6BA3F-837E-9944-AF45-1161DD7C851C}" destId="{0C0DDFD1-2484-8D45-8BD5-6DD7934D6B26}" srcOrd="0" destOrd="0" presId="urn:microsoft.com/office/officeart/2005/8/layout/orgChart1"/>
    <dgm:cxn modelId="{7A2E3D16-3583-534E-B2B3-D791DD5854CA}" srcId="{1B104C06-6957-2F46-9B75-88B3CE06FCF8}" destId="{7BEAB0BC-9A99-A743-984E-58BD4D251FBC}" srcOrd="4" destOrd="0" parTransId="{0A7AD5BD-A241-3841-9F96-04216291810C}" sibTransId="{FF2D4551-C9B2-FB43-B905-62B3119E7409}"/>
    <dgm:cxn modelId="{E667D103-5E38-6445-A08B-67082A4006C2}" type="presOf" srcId="{0A7AD5BD-A241-3841-9F96-04216291810C}" destId="{607CECD9-1E99-304E-AF3F-5E4C7940AF85}" srcOrd="0" destOrd="0" presId="urn:microsoft.com/office/officeart/2005/8/layout/orgChart1"/>
    <dgm:cxn modelId="{5B251007-ACFE-5641-9071-C5B6E1AA1161}" type="presOf" srcId="{11683192-079C-9440-8100-EB7D77AEBE11}" destId="{58C8C6B8-B49D-364C-B58A-E70E8AD805FF}" srcOrd="0" destOrd="0" presId="urn:microsoft.com/office/officeart/2005/8/layout/orgChart1"/>
    <dgm:cxn modelId="{8F4E36D9-177B-944A-9F31-2BCF62DD466E}" type="presOf" srcId="{36852CCE-31DE-C544-B8BC-FDD5F2708910}" destId="{200E0058-6724-584D-B99A-D8D2B4EB5710}" srcOrd="0" destOrd="0" presId="urn:microsoft.com/office/officeart/2005/8/layout/orgChart1"/>
    <dgm:cxn modelId="{7E87144B-5579-CD42-A549-BE9DE3FBF305}" srcId="{1B104C06-6957-2F46-9B75-88B3CE06FCF8}" destId="{B3F6BA3F-837E-9944-AF45-1161DD7C851C}" srcOrd="0" destOrd="0" parTransId="{DAD4034E-BB89-B24F-936B-243210FB745E}" sibTransId="{25037E59-2873-5B45-8702-678DB43F484C}"/>
    <dgm:cxn modelId="{63939725-122C-6643-B634-B61532DE8D0E}" type="presParOf" srcId="{D5F5FE66-3408-354F-9A96-96E8D803458A}" destId="{E38E416C-CDD2-E74E-84D1-A6F1C9ADC67E}" srcOrd="0" destOrd="0" presId="urn:microsoft.com/office/officeart/2005/8/layout/orgChart1"/>
    <dgm:cxn modelId="{94601F65-7BC5-6843-A2B3-0A1D8B548E0A}" type="presParOf" srcId="{E38E416C-CDD2-E74E-84D1-A6F1C9ADC67E}" destId="{0E260812-641B-0444-B0DD-F13FF2100D24}" srcOrd="0" destOrd="0" presId="urn:microsoft.com/office/officeart/2005/8/layout/orgChart1"/>
    <dgm:cxn modelId="{E6573671-3A67-7A44-8BD4-60AB8BDD9D90}" type="presParOf" srcId="{0E260812-641B-0444-B0DD-F13FF2100D24}" destId="{AA5E446C-82F4-5647-8141-2D15CFAF1E22}" srcOrd="0" destOrd="0" presId="urn:microsoft.com/office/officeart/2005/8/layout/orgChart1"/>
    <dgm:cxn modelId="{359192B8-67A5-BC48-959A-DFF8E1893927}" type="presParOf" srcId="{0E260812-641B-0444-B0DD-F13FF2100D24}" destId="{F0A73367-BA4F-3441-8FB5-DF9B264432D9}" srcOrd="1" destOrd="0" presId="urn:microsoft.com/office/officeart/2005/8/layout/orgChart1"/>
    <dgm:cxn modelId="{F3E7BD69-710D-134B-947A-23703D960640}" type="presParOf" srcId="{E38E416C-CDD2-E74E-84D1-A6F1C9ADC67E}" destId="{2BB362F6-715E-A84C-BF30-1532286024C7}" srcOrd="1" destOrd="0" presId="urn:microsoft.com/office/officeart/2005/8/layout/orgChart1"/>
    <dgm:cxn modelId="{204552F3-3BE6-A140-825E-3D3191F5DB3E}" type="presParOf" srcId="{2BB362F6-715E-A84C-BF30-1532286024C7}" destId="{07DABD9A-959D-8240-9B50-DE35D9AE99DD}" srcOrd="0" destOrd="0" presId="urn:microsoft.com/office/officeart/2005/8/layout/orgChart1"/>
    <dgm:cxn modelId="{4E01F95C-39AC-3D46-98B9-B66F0A5B95BE}" type="presParOf" srcId="{2BB362F6-715E-A84C-BF30-1532286024C7}" destId="{D8A28CDF-ED07-694B-BD68-8C58909E46A2}" srcOrd="1" destOrd="0" presId="urn:microsoft.com/office/officeart/2005/8/layout/orgChart1"/>
    <dgm:cxn modelId="{FE76EEE2-890D-A846-AD51-1F65992E3037}" type="presParOf" srcId="{D8A28CDF-ED07-694B-BD68-8C58909E46A2}" destId="{62B6FBCB-2862-6346-A723-8F603083862A}" srcOrd="0" destOrd="0" presId="urn:microsoft.com/office/officeart/2005/8/layout/orgChart1"/>
    <dgm:cxn modelId="{23F8D6FD-DA34-AE4F-B2AF-35321ECD80FD}" type="presParOf" srcId="{62B6FBCB-2862-6346-A723-8F603083862A}" destId="{0C0DDFD1-2484-8D45-8BD5-6DD7934D6B26}" srcOrd="0" destOrd="0" presId="urn:microsoft.com/office/officeart/2005/8/layout/orgChart1"/>
    <dgm:cxn modelId="{A8E93FA6-7AB3-D34C-947B-C3A3B632EFD8}" type="presParOf" srcId="{62B6FBCB-2862-6346-A723-8F603083862A}" destId="{0C6183B4-FEFC-DF46-A832-918EEA32BF98}" srcOrd="1" destOrd="0" presId="urn:microsoft.com/office/officeart/2005/8/layout/orgChart1"/>
    <dgm:cxn modelId="{D3B27165-A3E9-C440-BB46-8FD4465791B4}" type="presParOf" srcId="{D8A28CDF-ED07-694B-BD68-8C58909E46A2}" destId="{FA4554B4-850F-5643-9B7A-B96D127E1BC1}" srcOrd="1" destOrd="0" presId="urn:microsoft.com/office/officeart/2005/8/layout/orgChart1"/>
    <dgm:cxn modelId="{B84C427A-BF87-A84E-8DA0-2457DD0CB53F}" type="presParOf" srcId="{D8A28CDF-ED07-694B-BD68-8C58909E46A2}" destId="{463C76B5-98FE-BB42-907A-C55B5AD2E033}" srcOrd="2" destOrd="0" presId="urn:microsoft.com/office/officeart/2005/8/layout/orgChart1"/>
    <dgm:cxn modelId="{20F020AE-A4AE-B74A-98D5-6ED232C42CE4}" type="presParOf" srcId="{2BB362F6-715E-A84C-BF30-1532286024C7}" destId="{9AD83451-3B77-354F-8156-18C60BB07B62}" srcOrd="2" destOrd="0" presId="urn:microsoft.com/office/officeart/2005/8/layout/orgChart1"/>
    <dgm:cxn modelId="{0B762973-E079-A94B-84CE-311B850E27A7}" type="presParOf" srcId="{2BB362F6-715E-A84C-BF30-1532286024C7}" destId="{E8DC7F9B-4FEF-C446-A506-F2E26E95C045}" srcOrd="3" destOrd="0" presId="urn:microsoft.com/office/officeart/2005/8/layout/orgChart1"/>
    <dgm:cxn modelId="{B5683A25-10D3-8342-B0E1-A6ACC54A66EE}" type="presParOf" srcId="{E8DC7F9B-4FEF-C446-A506-F2E26E95C045}" destId="{075C7887-D0D9-E24C-A251-B7DE94040153}" srcOrd="0" destOrd="0" presId="urn:microsoft.com/office/officeart/2005/8/layout/orgChart1"/>
    <dgm:cxn modelId="{789FD8DA-034A-A248-895D-3DABE2EE5257}" type="presParOf" srcId="{075C7887-D0D9-E24C-A251-B7DE94040153}" destId="{58C8C6B8-B49D-364C-B58A-E70E8AD805FF}" srcOrd="0" destOrd="0" presId="urn:microsoft.com/office/officeart/2005/8/layout/orgChart1"/>
    <dgm:cxn modelId="{AAEDA5D5-CDEF-5549-81E5-EA2F4EC45C92}" type="presParOf" srcId="{075C7887-D0D9-E24C-A251-B7DE94040153}" destId="{9AE53FD6-ABC5-C346-8D6A-0BF999026FC6}" srcOrd="1" destOrd="0" presId="urn:microsoft.com/office/officeart/2005/8/layout/orgChart1"/>
    <dgm:cxn modelId="{AEDF56D2-6F03-F641-B0FD-5E58BE7B8166}" type="presParOf" srcId="{E8DC7F9B-4FEF-C446-A506-F2E26E95C045}" destId="{54D58233-FA94-BE42-842E-9292B7FFFB20}" srcOrd="1" destOrd="0" presId="urn:microsoft.com/office/officeart/2005/8/layout/orgChart1"/>
    <dgm:cxn modelId="{233464FA-75A8-1F4D-AE97-0F5B8D47BCA8}" type="presParOf" srcId="{E8DC7F9B-4FEF-C446-A506-F2E26E95C045}" destId="{9493A544-A974-AB48-B5FA-5F787638C44B}" srcOrd="2" destOrd="0" presId="urn:microsoft.com/office/officeart/2005/8/layout/orgChart1"/>
    <dgm:cxn modelId="{E34DB598-6F04-0643-BB47-BD1262A2E02D}" type="presParOf" srcId="{2BB362F6-715E-A84C-BF30-1532286024C7}" destId="{200E0058-6724-584D-B99A-D8D2B4EB5710}" srcOrd="4" destOrd="0" presId="urn:microsoft.com/office/officeart/2005/8/layout/orgChart1"/>
    <dgm:cxn modelId="{D66B7B4D-026F-9B47-9317-6E7A0B11F529}" type="presParOf" srcId="{2BB362F6-715E-A84C-BF30-1532286024C7}" destId="{5493B007-6091-B347-9947-C4111F2F216B}" srcOrd="5" destOrd="0" presId="urn:microsoft.com/office/officeart/2005/8/layout/orgChart1"/>
    <dgm:cxn modelId="{D2905771-29F0-FE4D-8777-BA9B732927D5}" type="presParOf" srcId="{5493B007-6091-B347-9947-C4111F2F216B}" destId="{5D422D40-16B1-B845-9879-243FF951062D}" srcOrd="0" destOrd="0" presId="urn:microsoft.com/office/officeart/2005/8/layout/orgChart1"/>
    <dgm:cxn modelId="{6A32FEA4-A59F-084A-8DCA-936B06B434CA}" type="presParOf" srcId="{5D422D40-16B1-B845-9879-243FF951062D}" destId="{4137931B-C4DB-CC4B-8CD7-B889D58B7C30}" srcOrd="0" destOrd="0" presId="urn:microsoft.com/office/officeart/2005/8/layout/orgChart1"/>
    <dgm:cxn modelId="{22EE6D58-6BA4-3245-BAE8-3DE682A3B92B}" type="presParOf" srcId="{5D422D40-16B1-B845-9879-243FF951062D}" destId="{B3A18A7C-1A33-E44D-893B-30B076CA79C6}" srcOrd="1" destOrd="0" presId="urn:microsoft.com/office/officeart/2005/8/layout/orgChart1"/>
    <dgm:cxn modelId="{FE64F54A-A048-7E46-AFA4-6DFB0CBFFCE9}" type="presParOf" srcId="{5493B007-6091-B347-9947-C4111F2F216B}" destId="{5FAC1845-BD51-E241-9CB3-0095ED7B548D}" srcOrd="1" destOrd="0" presId="urn:microsoft.com/office/officeart/2005/8/layout/orgChart1"/>
    <dgm:cxn modelId="{7F4A4BD1-8828-6849-B6DD-6EDCF56FEBA6}" type="presParOf" srcId="{5493B007-6091-B347-9947-C4111F2F216B}" destId="{46A1340A-9CB3-A540-9239-0289C9CDA26F}" srcOrd="2" destOrd="0" presId="urn:microsoft.com/office/officeart/2005/8/layout/orgChart1"/>
    <dgm:cxn modelId="{936807BF-2029-1940-A8E2-F4B40EF438E9}" type="presParOf" srcId="{2BB362F6-715E-A84C-BF30-1532286024C7}" destId="{5E2FCE88-B1E2-6847-8EB4-C04E2C5D54EB}" srcOrd="6" destOrd="0" presId="urn:microsoft.com/office/officeart/2005/8/layout/orgChart1"/>
    <dgm:cxn modelId="{7983BC7A-3418-B548-99CE-76F38B5F7056}" type="presParOf" srcId="{2BB362F6-715E-A84C-BF30-1532286024C7}" destId="{2718D2CC-DE85-D846-A442-036DA52AAFF3}" srcOrd="7" destOrd="0" presId="urn:microsoft.com/office/officeart/2005/8/layout/orgChart1"/>
    <dgm:cxn modelId="{ACA854C7-8BAA-A546-AB65-CAE2CD16706B}" type="presParOf" srcId="{2718D2CC-DE85-D846-A442-036DA52AAFF3}" destId="{E1489778-4848-594E-A179-B90DCC17A5E1}" srcOrd="0" destOrd="0" presId="urn:microsoft.com/office/officeart/2005/8/layout/orgChart1"/>
    <dgm:cxn modelId="{0C3F4921-F5B6-E44C-AA65-EF2E019E968C}" type="presParOf" srcId="{E1489778-4848-594E-A179-B90DCC17A5E1}" destId="{AE9A1A75-804B-B741-BA12-E21AC26862AB}" srcOrd="0" destOrd="0" presId="urn:microsoft.com/office/officeart/2005/8/layout/orgChart1"/>
    <dgm:cxn modelId="{545F1CC8-2DB1-4544-BD97-AC9CF2ECB6D6}" type="presParOf" srcId="{E1489778-4848-594E-A179-B90DCC17A5E1}" destId="{BC6C31CC-8628-CC48-AEA2-C3E2A5BF0B1C}" srcOrd="1" destOrd="0" presId="urn:microsoft.com/office/officeart/2005/8/layout/orgChart1"/>
    <dgm:cxn modelId="{4DF6374D-A775-1143-AFF1-09FF493FFF00}" type="presParOf" srcId="{2718D2CC-DE85-D846-A442-036DA52AAFF3}" destId="{4B5D1151-D4A0-2444-80C3-5A855B70C772}" srcOrd="1" destOrd="0" presId="urn:microsoft.com/office/officeart/2005/8/layout/orgChart1"/>
    <dgm:cxn modelId="{E3346DFB-3B5B-2749-90D1-DE3C30D105C5}" type="presParOf" srcId="{2718D2CC-DE85-D846-A442-036DA52AAFF3}" destId="{8ED1D90D-83E2-4A47-9623-655587668673}" srcOrd="2" destOrd="0" presId="urn:microsoft.com/office/officeart/2005/8/layout/orgChart1"/>
    <dgm:cxn modelId="{B8297328-691E-304D-9681-0263715ED27E}" type="presParOf" srcId="{2BB362F6-715E-A84C-BF30-1532286024C7}" destId="{607CECD9-1E99-304E-AF3F-5E4C7940AF85}" srcOrd="8" destOrd="0" presId="urn:microsoft.com/office/officeart/2005/8/layout/orgChart1"/>
    <dgm:cxn modelId="{5CA46A36-07DE-EF46-93FD-A2CAD46214F8}" type="presParOf" srcId="{2BB362F6-715E-A84C-BF30-1532286024C7}" destId="{FCCD0FBB-0765-6349-91EB-E77EC3257C85}" srcOrd="9" destOrd="0" presId="urn:microsoft.com/office/officeart/2005/8/layout/orgChart1"/>
    <dgm:cxn modelId="{008826B1-BCF9-474C-8E48-32340C3645CF}" type="presParOf" srcId="{FCCD0FBB-0765-6349-91EB-E77EC3257C85}" destId="{622B3701-428E-8541-9312-6F7D0FA49F34}" srcOrd="0" destOrd="0" presId="urn:microsoft.com/office/officeart/2005/8/layout/orgChart1"/>
    <dgm:cxn modelId="{936D8075-4785-964A-A3BF-858451ECF07E}" type="presParOf" srcId="{622B3701-428E-8541-9312-6F7D0FA49F34}" destId="{009C3034-71B0-C340-B373-0C278BB633EC}" srcOrd="0" destOrd="0" presId="urn:microsoft.com/office/officeart/2005/8/layout/orgChart1"/>
    <dgm:cxn modelId="{495C56FE-A68B-AB43-9096-4803C95AEF6A}" type="presParOf" srcId="{622B3701-428E-8541-9312-6F7D0FA49F34}" destId="{CF3B82EA-074E-844D-84E3-64DB1E86D24A}" srcOrd="1" destOrd="0" presId="urn:microsoft.com/office/officeart/2005/8/layout/orgChart1"/>
    <dgm:cxn modelId="{A183064B-59A5-7B4C-AF76-038F35885A15}" type="presParOf" srcId="{FCCD0FBB-0765-6349-91EB-E77EC3257C85}" destId="{5ADDB0BB-1060-704C-8944-2D286AF73164}" srcOrd="1" destOrd="0" presId="urn:microsoft.com/office/officeart/2005/8/layout/orgChart1"/>
    <dgm:cxn modelId="{4FA000FD-17F3-5E48-8B40-BE9C2D3F88F9}" type="presParOf" srcId="{FCCD0FBB-0765-6349-91EB-E77EC3257C85}" destId="{EDE0AAA3-3C89-7B48-97A7-E58B1ABB5B81}" srcOrd="2" destOrd="0" presId="urn:microsoft.com/office/officeart/2005/8/layout/orgChart1"/>
    <dgm:cxn modelId="{93DB4BAA-CCAD-FF4A-A71E-D9D405D41E02}" type="presParOf" srcId="{E38E416C-CDD2-E74E-84D1-A6F1C9ADC67E}" destId="{F8FD5F22-661F-7044-8F5E-B83D138107C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13944A7-AF1E-0449-A037-CC50063F2F4A}"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2728F7A6-A440-714F-9C41-631A7E95AEBC}">
      <dgm:prSet/>
      <dgm:spPr/>
      <dgm:t>
        <a:bodyPr/>
        <a:lstStyle/>
        <a:p>
          <a:r>
            <a:rPr lang="en-US"/>
            <a:t>Native Americans/American Indian/Alaska Natives: </a:t>
          </a:r>
        </a:p>
      </dgm:t>
    </dgm:pt>
    <dgm:pt modelId="{8A2CAACE-F2CD-E24B-B49F-833DBED433D2}" type="parTrans" cxnId="{52BFFD0B-16C3-D94B-9341-F90E8700D599}">
      <dgm:prSet/>
      <dgm:spPr/>
      <dgm:t>
        <a:bodyPr/>
        <a:lstStyle/>
        <a:p>
          <a:endParaRPr lang="en-US"/>
        </a:p>
      </dgm:t>
    </dgm:pt>
    <dgm:pt modelId="{301ABB30-5DF3-764B-82A4-5D6B5ED5D21D}" type="sibTrans" cxnId="{52BFFD0B-16C3-D94B-9341-F90E8700D599}">
      <dgm:prSet/>
      <dgm:spPr/>
      <dgm:t>
        <a:bodyPr/>
        <a:lstStyle/>
        <a:p>
          <a:endParaRPr lang="en-US"/>
        </a:p>
      </dgm:t>
    </dgm:pt>
    <dgm:pt modelId="{EBB5389C-519F-D044-94B4-0E9D6A172839}">
      <dgm:prSet/>
      <dgm:spPr/>
      <dgm:t>
        <a:bodyPr/>
        <a:lstStyle/>
        <a:p>
          <a:r>
            <a:rPr lang="en-US"/>
            <a:t>Have rich cultural variations among the groups and subgroups of Native Americans and Alaskan Natives. </a:t>
          </a:r>
        </a:p>
      </dgm:t>
    </dgm:pt>
    <dgm:pt modelId="{6763CAA1-DCEB-0B4D-967B-E5A773AC6604}" type="parTrans" cxnId="{F48A3AC3-717A-8145-B88A-223F1A736FCA}">
      <dgm:prSet/>
      <dgm:spPr/>
      <dgm:t>
        <a:bodyPr/>
        <a:lstStyle/>
        <a:p>
          <a:endParaRPr lang="en-US"/>
        </a:p>
      </dgm:t>
    </dgm:pt>
    <dgm:pt modelId="{85E7D7F9-FA36-4643-9B40-C10AD416CABB}" type="sibTrans" cxnId="{F48A3AC3-717A-8145-B88A-223F1A736FCA}">
      <dgm:prSet/>
      <dgm:spPr/>
      <dgm:t>
        <a:bodyPr/>
        <a:lstStyle/>
        <a:p>
          <a:endParaRPr lang="en-US"/>
        </a:p>
      </dgm:t>
    </dgm:pt>
    <dgm:pt modelId="{051C4A3B-BD7E-844C-8D45-C5F1DFF63028}">
      <dgm:prSet/>
      <dgm:spPr/>
      <dgm:t>
        <a:bodyPr/>
        <a:lstStyle/>
        <a:p>
          <a:r>
            <a:rPr lang="en-US"/>
            <a:t>Have a holistic perspective on life and on health in particular. </a:t>
          </a:r>
        </a:p>
      </dgm:t>
    </dgm:pt>
    <dgm:pt modelId="{D658B06F-BC95-0041-ACE5-BF886A43130E}" type="parTrans" cxnId="{D2BF3662-474F-674A-BCAD-342AB3E50D52}">
      <dgm:prSet/>
      <dgm:spPr/>
      <dgm:t>
        <a:bodyPr/>
        <a:lstStyle/>
        <a:p>
          <a:endParaRPr lang="en-US"/>
        </a:p>
      </dgm:t>
    </dgm:pt>
    <dgm:pt modelId="{FAB87AB3-86CB-8046-8178-C89B1DE184C2}" type="sibTrans" cxnId="{D2BF3662-474F-674A-BCAD-342AB3E50D52}">
      <dgm:prSet/>
      <dgm:spPr/>
      <dgm:t>
        <a:bodyPr/>
        <a:lstStyle/>
        <a:p>
          <a:endParaRPr lang="en-US"/>
        </a:p>
      </dgm:t>
    </dgm:pt>
    <dgm:pt modelId="{9C866C89-02A4-7544-BB2E-1669F32A508D}">
      <dgm:prSet/>
      <dgm:spPr/>
      <dgm:t>
        <a:bodyPr/>
        <a:lstStyle/>
        <a:p>
          <a:r>
            <a:rPr lang="en-US"/>
            <a:t>Make great efforts to integrate physical, social, psychological, and spiritual ways of healing. </a:t>
          </a:r>
        </a:p>
      </dgm:t>
    </dgm:pt>
    <dgm:pt modelId="{B0FAF4AA-8941-DC40-B8D9-3DDA587939C5}" type="parTrans" cxnId="{D7372B07-478B-7B4C-AD53-1A14D394B7D3}">
      <dgm:prSet/>
      <dgm:spPr/>
      <dgm:t>
        <a:bodyPr/>
        <a:lstStyle/>
        <a:p>
          <a:endParaRPr lang="en-US"/>
        </a:p>
      </dgm:t>
    </dgm:pt>
    <dgm:pt modelId="{A7F81F6D-5F02-3D4D-8461-5E066E12F5EF}" type="sibTrans" cxnId="{D7372B07-478B-7B4C-AD53-1A14D394B7D3}">
      <dgm:prSet/>
      <dgm:spPr/>
      <dgm:t>
        <a:bodyPr/>
        <a:lstStyle/>
        <a:p>
          <a:endParaRPr lang="en-US"/>
        </a:p>
      </dgm:t>
    </dgm:pt>
    <dgm:pt modelId="{7F3C29A8-C0A2-A440-B7AB-1F54E1FF9612}" type="pres">
      <dgm:prSet presAssocID="{113944A7-AF1E-0449-A037-CC50063F2F4A}" presName="hierChild1" presStyleCnt="0">
        <dgm:presLayoutVars>
          <dgm:orgChart val="1"/>
          <dgm:chPref val="1"/>
          <dgm:dir/>
          <dgm:animOne val="branch"/>
          <dgm:animLvl val="lvl"/>
          <dgm:resizeHandles/>
        </dgm:presLayoutVars>
      </dgm:prSet>
      <dgm:spPr/>
      <dgm:t>
        <a:bodyPr/>
        <a:lstStyle/>
        <a:p>
          <a:endParaRPr lang="en-US"/>
        </a:p>
      </dgm:t>
    </dgm:pt>
    <dgm:pt modelId="{A629B76C-1E7E-5A4E-8F56-571DC23BADF4}" type="pres">
      <dgm:prSet presAssocID="{2728F7A6-A440-714F-9C41-631A7E95AEBC}" presName="hierRoot1" presStyleCnt="0">
        <dgm:presLayoutVars>
          <dgm:hierBranch val="init"/>
        </dgm:presLayoutVars>
      </dgm:prSet>
      <dgm:spPr/>
    </dgm:pt>
    <dgm:pt modelId="{846CB287-6830-0F4C-8C92-5E7328EF17A8}" type="pres">
      <dgm:prSet presAssocID="{2728F7A6-A440-714F-9C41-631A7E95AEBC}" presName="rootComposite1" presStyleCnt="0"/>
      <dgm:spPr/>
    </dgm:pt>
    <dgm:pt modelId="{BEA4C946-1A11-4D48-9495-7E617458FF8B}" type="pres">
      <dgm:prSet presAssocID="{2728F7A6-A440-714F-9C41-631A7E95AEBC}" presName="rootText1" presStyleLbl="node0" presStyleIdx="0" presStyleCnt="1">
        <dgm:presLayoutVars>
          <dgm:chPref val="3"/>
        </dgm:presLayoutVars>
      </dgm:prSet>
      <dgm:spPr/>
      <dgm:t>
        <a:bodyPr/>
        <a:lstStyle/>
        <a:p>
          <a:endParaRPr lang="en-US"/>
        </a:p>
      </dgm:t>
    </dgm:pt>
    <dgm:pt modelId="{4186B184-B219-CD49-95D7-8B33F5C986A1}" type="pres">
      <dgm:prSet presAssocID="{2728F7A6-A440-714F-9C41-631A7E95AEBC}" presName="rootConnector1" presStyleLbl="node1" presStyleIdx="0" presStyleCnt="0"/>
      <dgm:spPr/>
      <dgm:t>
        <a:bodyPr/>
        <a:lstStyle/>
        <a:p>
          <a:endParaRPr lang="en-US"/>
        </a:p>
      </dgm:t>
    </dgm:pt>
    <dgm:pt modelId="{8BA92886-2423-6442-AEB1-36019FE4126D}" type="pres">
      <dgm:prSet presAssocID="{2728F7A6-A440-714F-9C41-631A7E95AEBC}" presName="hierChild2" presStyleCnt="0"/>
      <dgm:spPr/>
    </dgm:pt>
    <dgm:pt modelId="{A0279FB9-5F25-7C48-9FA3-BC7092296DBF}" type="pres">
      <dgm:prSet presAssocID="{6763CAA1-DCEB-0B4D-967B-E5A773AC6604}" presName="Name37" presStyleLbl="parChTrans1D2" presStyleIdx="0" presStyleCnt="3"/>
      <dgm:spPr/>
      <dgm:t>
        <a:bodyPr/>
        <a:lstStyle/>
        <a:p>
          <a:endParaRPr lang="en-US"/>
        </a:p>
      </dgm:t>
    </dgm:pt>
    <dgm:pt modelId="{7FED10B9-7F58-6144-9579-8E08D1D996CD}" type="pres">
      <dgm:prSet presAssocID="{EBB5389C-519F-D044-94B4-0E9D6A172839}" presName="hierRoot2" presStyleCnt="0">
        <dgm:presLayoutVars>
          <dgm:hierBranch val="init"/>
        </dgm:presLayoutVars>
      </dgm:prSet>
      <dgm:spPr/>
    </dgm:pt>
    <dgm:pt modelId="{09F6376C-7D86-B24E-A412-F8F2B7F4180B}" type="pres">
      <dgm:prSet presAssocID="{EBB5389C-519F-D044-94B4-0E9D6A172839}" presName="rootComposite" presStyleCnt="0"/>
      <dgm:spPr/>
    </dgm:pt>
    <dgm:pt modelId="{69ED1815-6769-A143-9635-3BEC23C52C0F}" type="pres">
      <dgm:prSet presAssocID="{EBB5389C-519F-D044-94B4-0E9D6A172839}" presName="rootText" presStyleLbl="node2" presStyleIdx="0" presStyleCnt="3">
        <dgm:presLayoutVars>
          <dgm:chPref val="3"/>
        </dgm:presLayoutVars>
      </dgm:prSet>
      <dgm:spPr/>
      <dgm:t>
        <a:bodyPr/>
        <a:lstStyle/>
        <a:p>
          <a:endParaRPr lang="en-US"/>
        </a:p>
      </dgm:t>
    </dgm:pt>
    <dgm:pt modelId="{464DFBFD-97C5-BC46-B034-5992D9BD583E}" type="pres">
      <dgm:prSet presAssocID="{EBB5389C-519F-D044-94B4-0E9D6A172839}" presName="rootConnector" presStyleLbl="node2" presStyleIdx="0" presStyleCnt="3"/>
      <dgm:spPr/>
      <dgm:t>
        <a:bodyPr/>
        <a:lstStyle/>
        <a:p>
          <a:endParaRPr lang="en-US"/>
        </a:p>
      </dgm:t>
    </dgm:pt>
    <dgm:pt modelId="{D6FA7108-D3BF-6341-8638-5A345DEFE585}" type="pres">
      <dgm:prSet presAssocID="{EBB5389C-519F-D044-94B4-0E9D6A172839}" presName="hierChild4" presStyleCnt="0"/>
      <dgm:spPr/>
    </dgm:pt>
    <dgm:pt modelId="{D40FFDF3-6B59-FE43-AB87-CB8C73B537B3}" type="pres">
      <dgm:prSet presAssocID="{EBB5389C-519F-D044-94B4-0E9D6A172839}" presName="hierChild5" presStyleCnt="0"/>
      <dgm:spPr/>
    </dgm:pt>
    <dgm:pt modelId="{45DC685B-C9CB-8F4A-85A8-D2E5DECE24BF}" type="pres">
      <dgm:prSet presAssocID="{D658B06F-BC95-0041-ACE5-BF886A43130E}" presName="Name37" presStyleLbl="parChTrans1D2" presStyleIdx="1" presStyleCnt="3"/>
      <dgm:spPr/>
      <dgm:t>
        <a:bodyPr/>
        <a:lstStyle/>
        <a:p>
          <a:endParaRPr lang="en-US"/>
        </a:p>
      </dgm:t>
    </dgm:pt>
    <dgm:pt modelId="{3B11414F-A930-4F45-9CDA-486163024C29}" type="pres">
      <dgm:prSet presAssocID="{051C4A3B-BD7E-844C-8D45-C5F1DFF63028}" presName="hierRoot2" presStyleCnt="0">
        <dgm:presLayoutVars>
          <dgm:hierBranch val="init"/>
        </dgm:presLayoutVars>
      </dgm:prSet>
      <dgm:spPr/>
    </dgm:pt>
    <dgm:pt modelId="{53546658-A3EE-D243-9879-1CD47FC5C31A}" type="pres">
      <dgm:prSet presAssocID="{051C4A3B-BD7E-844C-8D45-C5F1DFF63028}" presName="rootComposite" presStyleCnt="0"/>
      <dgm:spPr/>
    </dgm:pt>
    <dgm:pt modelId="{0F3C3BC6-BAE4-8B4F-BE6E-F9F44216953B}" type="pres">
      <dgm:prSet presAssocID="{051C4A3B-BD7E-844C-8D45-C5F1DFF63028}" presName="rootText" presStyleLbl="node2" presStyleIdx="1" presStyleCnt="3">
        <dgm:presLayoutVars>
          <dgm:chPref val="3"/>
        </dgm:presLayoutVars>
      </dgm:prSet>
      <dgm:spPr/>
      <dgm:t>
        <a:bodyPr/>
        <a:lstStyle/>
        <a:p>
          <a:endParaRPr lang="en-US"/>
        </a:p>
      </dgm:t>
    </dgm:pt>
    <dgm:pt modelId="{76ED488A-A088-7143-998D-CB52CEF98F5A}" type="pres">
      <dgm:prSet presAssocID="{051C4A3B-BD7E-844C-8D45-C5F1DFF63028}" presName="rootConnector" presStyleLbl="node2" presStyleIdx="1" presStyleCnt="3"/>
      <dgm:spPr/>
      <dgm:t>
        <a:bodyPr/>
        <a:lstStyle/>
        <a:p>
          <a:endParaRPr lang="en-US"/>
        </a:p>
      </dgm:t>
    </dgm:pt>
    <dgm:pt modelId="{14B55278-0CC9-404C-AD36-DD864146D1B3}" type="pres">
      <dgm:prSet presAssocID="{051C4A3B-BD7E-844C-8D45-C5F1DFF63028}" presName="hierChild4" presStyleCnt="0"/>
      <dgm:spPr/>
    </dgm:pt>
    <dgm:pt modelId="{DBE638D4-461F-7C47-9A64-68EEC5561C93}" type="pres">
      <dgm:prSet presAssocID="{051C4A3B-BD7E-844C-8D45-C5F1DFF63028}" presName="hierChild5" presStyleCnt="0"/>
      <dgm:spPr/>
    </dgm:pt>
    <dgm:pt modelId="{9A936D66-806C-9B46-BE4C-37548900D74B}" type="pres">
      <dgm:prSet presAssocID="{B0FAF4AA-8941-DC40-B8D9-3DDA587939C5}" presName="Name37" presStyleLbl="parChTrans1D2" presStyleIdx="2" presStyleCnt="3"/>
      <dgm:spPr/>
      <dgm:t>
        <a:bodyPr/>
        <a:lstStyle/>
        <a:p>
          <a:endParaRPr lang="en-US"/>
        </a:p>
      </dgm:t>
    </dgm:pt>
    <dgm:pt modelId="{45206A4E-D329-6940-98C0-7565C92C3049}" type="pres">
      <dgm:prSet presAssocID="{9C866C89-02A4-7544-BB2E-1669F32A508D}" presName="hierRoot2" presStyleCnt="0">
        <dgm:presLayoutVars>
          <dgm:hierBranch val="init"/>
        </dgm:presLayoutVars>
      </dgm:prSet>
      <dgm:spPr/>
    </dgm:pt>
    <dgm:pt modelId="{A69AC763-6366-704B-876D-98BFE37735AD}" type="pres">
      <dgm:prSet presAssocID="{9C866C89-02A4-7544-BB2E-1669F32A508D}" presName="rootComposite" presStyleCnt="0"/>
      <dgm:spPr/>
    </dgm:pt>
    <dgm:pt modelId="{E5EAB78D-0ABC-7745-A5BD-8DF78601C47F}" type="pres">
      <dgm:prSet presAssocID="{9C866C89-02A4-7544-BB2E-1669F32A508D}" presName="rootText" presStyleLbl="node2" presStyleIdx="2" presStyleCnt="3">
        <dgm:presLayoutVars>
          <dgm:chPref val="3"/>
        </dgm:presLayoutVars>
      </dgm:prSet>
      <dgm:spPr/>
      <dgm:t>
        <a:bodyPr/>
        <a:lstStyle/>
        <a:p>
          <a:endParaRPr lang="en-US"/>
        </a:p>
      </dgm:t>
    </dgm:pt>
    <dgm:pt modelId="{3B34CA19-3334-2C4E-88ED-29B5FC7B91CA}" type="pres">
      <dgm:prSet presAssocID="{9C866C89-02A4-7544-BB2E-1669F32A508D}" presName="rootConnector" presStyleLbl="node2" presStyleIdx="2" presStyleCnt="3"/>
      <dgm:spPr/>
      <dgm:t>
        <a:bodyPr/>
        <a:lstStyle/>
        <a:p>
          <a:endParaRPr lang="en-US"/>
        </a:p>
      </dgm:t>
    </dgm:pt>
    <dgm:pt modelId="{1373A799-1E94-F542-A863-2E43827021A1}" type="pres">
      <dgm:prSet presAssocID="{9C866C89-02A4-7544-BB2E-1669F32A508D}" presName="hierChild4" presStyleCnt="0"/>
      <dgm:spPr/>
    </dgm:pt>
    <dgm:pt modelId="{2C09123C-D646-1F4D-B66C-895568201923}" type="pres">
      <dgm:prSet presAssocID="{9C866C89-02A4-7544-BB2E-1669F32A508D}" presName="hierChild5" presStyleCnt="0"/>
      <dgm:spPr/>
    </dgm:pt>
    <dgm:pt modelId="{AC3E471F-7510-3C4D-A470-0DB8F8B3F8C4}" type="pres">
      <dgm:prSet presAssocID="{2728F7A6-A440-714F-9C41-631A7E95AEBC}" presName="hierChild3" presStyleCnt="0"/>
      <dgm:spPr/>
    </dgm:pt>
  </dgm:ptLst>
  <dgm:cxnLst>
    <dgm:cxn modelId="{F48A3AC3-717A-8145-B88A-223F1A736FCA}" srcId="{2728F7A6-A440-714F-9C41-631A7E95AEBC}" destId="{EBB5389C-519F-D044-94B4-0E9D6A172839}" srcOrd="0" destOrd="0" parTransId="{6763CAA1-DCEB-0B4D-967B-E5A773AC6604}" sibTransId="{85E7D7F9-FA36-4643-9B40-C10AD416CABB}"/>
    <dgm:cxn modelId="{D7372B07-478B-7B4C-AD53-1A14D394B7D3}" srcId="{2728F7A6-A440-714F-9C41-631A7E95AEBC}" destId="{9C866C89-02A4-7544-BB2E-1669F32A508D}" srcOrd="2" destOrd="0" parTransId="{B0FAF4AA-8941-DC40-B8D9-3DDA587939C5}" sibTransId="{A7F81F6D-5F02-3D4D-8461-5E066E12F5EF}"/>
    <dgm:cxn modelId="{88A55CEC-D18F-6742-9D2C-1251CC504DA3}" type="presOf" srcId="{EBB5389C-519F-D044-94B4-0E9D6A172839}" destId="{464DFBFD-97C5-BC46-B034-5992D9BD583E}" srcOrd="1" destOrd="0" presId="urn:microsoft.com/office/officeart/2005/8/layout/orgChart1"/>
    <dgm:cxn modelId="{0A7E1BAA-6359-9741-AD03-CF1A65BD6597}" type="presOf" srcId="{2728F7A6-A440-714F-9C41-631A7E95AEBC}" destId="{4186B184-B219-CD49-95D7-8B33F5C986A1}" srcOrd="1" destOrd="0" presId="urn:microsoft.com/office/officeart/2005/8/layout/orgChart1"/>
    <dgm:cxn modelId="{DBE40960-F4BB-7943-AADA-31CBE2A1D7AA}" type="presOf" srcId="{051C4A3B-BD7E-844C-8D45-C5F1DFF63028}" destId="{0F3C3BC6-BAE4-8B4F-BE6E-F9F44216953B}" srcOrd="0" destOrd="0" presId="urn:microsoft.com/office/officeart/2005/8/layout/orgChart1"/>
    <dgm:cxn modelId="{F5EE689D-B7F0-BB46-AAE0-4FD5677509A5}" type="presOf" srcId="{EBB5389C-519F-D044-94B4-0E9D6A172839}" destId="{69ED1815-6769-A143-9635-3BEC23C52C0F}" srcOrd="0" destOrd="0" presId="urn:microsoft.com/office/officeart/2005/8/layout/orgChart1"/>
    <dgm:cxn modelId="{52BFFD0B-16C3-D94B-9341-F90E8700D599}" srcId="{113944A7-AF1E-0449-A037-CC50063F2F4A}" destId="{2728F7A6-A440-714F-9C41-631A7E95AEBC}" srcOrd="0" destOrd="0" parTransId="{8A2CAACE-F2CD-E24B-B49F-833DBED433D2}" sibTransId="{301ABB30-5DF3-764B-82A4-5D6B5ED5D21D}"/>
    <dgm:cxn modelId="{E47EA618-7F61-AD4A-BCE8-8F2281256E2C}" type="presOf" srcId="{9C866C89-02A4-7544-BB2E-1669F32A508D}" destId="{3B34CA19-3334-2C4E-88ED-29B5FC7B91CA}" srcOrd="1" destOrd="0" presId="urn:microsoft.com/office/officeart/2005/8/layout/orgChart1"/>
    <dgm:cxn modelId="{D2BF3662-474F-674A-BCAD-342AB3E50D52}" srcId="{2728F7A6-A440-714F-9C41-631A7E95AEBC}" destId="{051C4A3B-BD7E-844C-8D45-C5F1DFF63028}" srcOrd="1" destOrd="0" parTransId="{D658B06F-BC95-0041-ACE5-BF886A43130E}" sibTransId="{FAB87AB3-86CB-8046-8178-C89B1DE184C2}"/>
    <dgm:cxn modelId="{965671E0-EBED-2745-8D81-1D48D7387C10}" type="presOf" srcId="{051C4A3B-BD7E-844C-8D45-C5F1DFF63028}" destId="{76ED488A-A088-7143-998D-CB52CEF98F5A}" srcOrd="1" destOrd="0" presId="urn:microsoft.com/office/officeart/2005/8/layout/orgChart1"/>
    <dgm:cxn modelId="{E31D2152-21FD-7E4C-9962-11C4F13F0877}" type="presOf" srcId="{D658B06F-BC95-0041-ACE5-BF886A43130E}" destId="{45DC685B-C9CB-8F4A-85A8-D2E5DECE24BF}" srcOrd="0" destOrd="0" presId="urn:microsoft.com/office/officeart/2005/8/layout/orgChart1"/>
    <dgm:cxn modelId="{AB25B734-2DE1-2A4D-BD10-958CFF1696CD}" type="presOf" srcId="{6763CAA1-DCEB-0B4D-967B-E5A773AC6604}" destId="{A0279FB9-5F25-7C48-9FA3-BC7092296DBF}" srcOrd="0" destOrd="0" presId="urn:microsoft.com/office/officeart/2005/8/layout/orgChart1"/>
    <dgm:cxn modelId="{112F6729-2306-CC47-89FF-1F7CDE8985CC}" type="presOf" srcId="{B0FAF4AA-8941-DC40-B8D9-3DDA587939C5}" destId="{9A936D66-806C-9B46-BE4C-37548900D74B}" srcOrd="0" destOrd="0" presId="urn:microsoft.com/office/officeart/2005/8/layout/orgChart1"/>
    <dgm:cxn modelId="{B7866409-2A0F-1944-803D-6975231E449D}" type="presOf" srcId="{2728F7A6-A440-714F-9C41-631A7E95AEBC}" destId="{BEA4C946-1A11-4D48-9495-7E617458FF8B}" srcOrd="0" destOrd="0" presId="urn:microsoft.com/office/officeart/2005/8/layout/orgChart1"/>
    <dgm:cxn modelId="{26150545-169F-4A4A-9386-DFEAFB063290}" type="presOf" srcId="{9C866C89-02A4-7544-BB2E-1669F32A508D}" destId="{E5EAB78D-0ABC-7745-A5BD-8DF78601C47F}" srcOrd="0" destOrd="0" presId="urn:microsoft.com/office/officeart/2005/8/layout/orgChart1"/>
    <dgm:cxn modelId="{4B02F3AF-BFB7-644C-AB66-3046C549CE6B}" type="presOf" srcId="{113944A7-AF1E-0449-A037-CC50063F2F4A}" destId="{7F3C29A8-C0A2-A440-B7AB-1F54E1FF9612}" srcOrd="0" destOrd="0" presId="urn:microsoft.com/office/officeart/2005/8/layout/orgChart1"/>
    <dgm:cxn modelId="{790E287A-B651-6A4E-8471-A3FE808E10F0}" type="presParOf" srcId="{7F3C29A8-C0A2-A440-B7AB-1F54E1FF9612}" destId="{A629B76C-1E7E-5A4E-8F56-571DC23BADF4}" srcOrd="0" destOrd="0" presId="urn:microsoft.com/office/officeart/2005/8/layout/orgChart1"/>
    <dgm:cxn modelId="{4E293587-790D-BB44-B407-EF6AE12135E4}" type="presParOf" srcId="{A629B76C-1E7E-5A4E-8F56-571DC23BADF4}" destId="{846CB287-6830-0F4C-8C92-5E7328EF17A8}" srcOrd="0" destOrd="0" presId="urn:microsoft.com/office/officeart/2005/8/layout/orgChart1"/>
    <dgm:cxn modelId="{5BF1BCB4-9FD7-5047-A0B3-15D09B98E74A}" type="presParOf" srcId="{846CB287-6830-0F4C-8C92-5E7328EF17A8}" destId="{BEA4C946-1A11-4D48-9495-7E617458FF8B}" srcOrd="0" destOrd="0" presId="urn:microsoft.com/office/officeart/2005/8/layout/orgChart1"/>
    <dgm:cxn modelId="{C1989BB3-274B-C44D-9B18-83B8DBF1B14A}" type="presParOf" srcId="{846CB287-6830-0F4C-8C92-5E7328EF17A8}" destId="{4186B184-B219-CD49-95D7-8B33F5C986A1}" srcOrd="1" destOrd="0" presId="urn:microsoft.com/office/officeart/2005/8/layout/orgChart1"/>
    <dgm:cxn modelId="{03D21E60-DDEE-D147-8BCB-7F139993AEF1}" type="presParOf" srcId="{A629B76C-1E7E-5A4E-8F56-571DC23BADF4}" destId="{8BA92886-2423-6442-AEB1-36019FE4126D}" srcOrd="1" destOrd="0" presId="urn:microsoft.com/office/officeart/2005/8/layout/orgChart1"/>
    <dgm:cxn modelId="{EECDE910-B266-F24C-BB0A-AF758D09B3F8}" type="presParOf" srcId="{8BA92886-2423-6442-AEB1-36019FE4126D}" destId="{A0279FB9-5F25-7C48-9FA3-BC7092296DBF}" srcOrd="0" destOrd="0" presId="urn:microsoft.com/office/officeart/2005/8/layout/orgChart1"/>
    <dgm:cxn modelId="{4A4DBB19-A201-BD48-A568-27963E74BD41}" type="presParOf" srcId="{8BA92886-2423-6442-AEB1-36019FE4126D}" destId="{7FED10B9-7F58-6144-9579-8E08D1D996CD}" srcOrd="1" destOrd="0" presId="urn:microsoft.com/office/officeart/2005/8/layout/orgChart1"/>
    <dgm:cxn modelId="{6235B69C-433C-8A48-BA9F-9E52C35C1894}" type="presParOf" srcId="{7FED10B9-7F58-6144-9579-8E08D1D996CD}" destId="{09F6376C-7D86-B24E-A412-F8F2B7F4180B}" srcOrd="0" destOrd="0" presId="urn:microsoft.com/office/officeart/2005/8/layout/orgChart1"/>
    <dgm:cxn modelId="{7CDED452-DA44-4044-8CC1-5B8BA875BB72}" type="presParOf" srcId="{09F6376C-7D86-B24E-A412-F8F2B7F4180B}" destId="{69ED1815-6769-A143-9635-3BEC23C52C0F}" srcOrd="0" destOrd="0" presId="urn:microsoft.com/office/officeart/2005/8/layout/orgChart1"/>
    <dgm:cxn modelId="{D2C0E1D1-78E2-9B4B-93BC-44E5BD8031DA}" type="presParOf" srcId="{09F6376C-7D86-B24E-A412-F8F2B7F4180B}" destId="{464DFBFD-97C5-BC46-B034-5992D9BD583E}" srcOrd="1" destOrd="0" presId="urn:microsoft.com/office/officeart/2005/8/layout/orgChart1"/>
    <dgm:cxn modelId="{CD3F58AE-9A1D-3541-A075-38A5D693A5BF}" type="presParOf" srcId="{7FED10B9-7F58-6144-9579-8E08D1D996CD}" destId="{D6FA7108-D3BF-6341-8638-5A345DEFE585}" srcOrd="1" destOrd="0" presId="urn:microsoft.com/office/officeart/2005/8/layout/orgChart1"/>
    <dgm:cxn modelId="{03794735-C617-9D4D-B472-B297B26FCC65}" type="presParOf" srcId="{7FED10B9-7F58-6144-9579-8E08D1D996CD}" destId="{D40FFDF3-6B59-FE43-AB87-CB8C73B537B3}" srcOrd="2" destOrd="0" presId="urn:microsoft.com/office/officeart/2005/8/layout/orgChart1"/>
    <dgm:cxn modelId="{D208CF88-BAFB-E04B-8EF9-726313AD0B24}" type="presParOf" srcId="{8BA92886-2423-6442-AEB1-36019FE4126D}" destId="{45DC685B-C9CB-8F4A-85A8-D2E5DECE24BF}" srcOrd="2" destOrd="0" presId="urn:microsoft.com/office/officeart/2005/8/layout/orgChart1"/>
    <dgm:cxn modelId="{58BBA71E-F43F-4344-8D06-F7EBE31F561F}" type="presParOf" srcId="{8BA92886-2423-6442-AEB1-36019FE4126D}" destId="{3B11414F-A930-4F45-9CDA-486163024C29}" srcOrd="3" destOrd="0" presId="urn:microsoft.com/office/officeart/2005/8/layout/orgChart1"/>
    <dgm:cxn modelId="{FE6CDF3E-A869-6B42-B717-8896A37077EA}" type="presParOf" srcId="{3B11414F-A930-4F45-9CDA-486163024C29}" destId="{53546658-A3EE-D243-9879-1CD47FC5C31A}" srcOrd="0" destOrd="0" presId="urn:microsoft.com/office/officeart/2005/8/layout/orgChart1"/>
    <dgm:cxn modelId="{A41235F9-CBA6-3246-9944-5E9A4DE6544E}" type="presParOf" srcId="{53546658-A3EE-D243-9879-1CD47FC5C31A}" destId="{0F3C3BC6-BAE4-8B4F-BE6E-F9F44216953B}" srcOrd="0" destOrd="0" presId="urn:microsoft.com/office/officeart/2005/8/layout/orgChart1"/>
    <dgm:cxn modelId="{FB7FE731-3AC8-C946-B310-3B5FFCBDF965}" type="presParOf" srcId="{53546658-A3EE-D243-9879-1CD47FC5C31A}" destId="{76ED488A-A088-7143-998D-CB52CEF98F5A}" srcOrd="1" destOrd="0" presId="urn:microsoft.com/office/officeart/2005/8/layout/orgChart1"/>
    <dgm:cxn modelId="{5CBE3C68-D505-0F45-BE31-8226B0C1BC30}" type="presParOf" srcId="{3B11414F-A930-4F45-9CDA-486163024C29}" destId="{14B55278-0CC9-404C-AD36-DD864146D1B3}" srcOrd="1" destOrd="0" presId="urn:microsoft.com/office/officeart/2005/8/layout/orgChart1"/>
    <dgm:cxn modelId="{18880AD0-1F20-CF47-809D-2E51922168F1}" type="presParOf" srcId="{3B11414F-A930-4F45-9CDA-486163024C29}" destId="{DBE638D4-461F-7C47-9A64-68EEC5561C93}" srcOrd="2" destOrd="0" presId="urn:microsoft.com/office/officeart/2005/8/layout/orgChart1"/>
    <dgm:cxn modelId="{62751A00-2A2A-7447-85E5-5C211A9F2B5A}" type="presParOf" srcId="{8BA92886-2423-6442-AEB1-36019FE4126D}" destId="{9A936D66-806C-9B46-BE4C-37548900D74B}" srcOrd="4" destOrd="0" presId="urn:microsoft.com/office/officeart/2005/8/layout/orgChart1"/>
    <dgm:cxn modelId="{12100618-FB77-974C-99F5-3CE0A1C99F7A}" type="presParOf" srcId="{8BA92886-2423-6442-AEB1-36019FE4126D}" destId="{45206A4E-D329-6940-98C0-7565C92C3049}" srcOrd="5" destOrd="0" presId="urn:microsoft.com/office/officeart/2005/8/layout/orgChart1"/>
    <dgm:cxn modelId="{65E95CF2-7D04-3040-9AE5-D7F6A10D7A3C}" type="presParOf" srcId="{45206A4E-D329-6940-98C0-7565C92C3049}" destId="{A69AC763-6366-704B-876D-98BFE37735AD}" srcOrd="0" destOrd="0" presId="urn:microsoft.com/office/officeart/2005/8/layout/orgChart1"/>
    <dgm:cxn modelId="{E3713286-2436-604E-9CC6-91F0CC0392AD}" type="presParOf" srcId="{A69AC763-6366-704B-876D-98BFE37735AD}" destId="{E5EAB78D-0ABC-7745-A5BD-8DF78601C47F}" srcOrd="0" destOrd="0" presId="urn:microsoft.com/office/officeart/2005/8/layout/orgChart1"/>
    <dgm:cxn modelId="{35754BB2-3BDB-E64D-A7C2-F81B93663B5D}" type="presParOf" srcId="{A69AC763-6366-704B-876D-98BFE37735AD}" destId="{3B34CA19-3334-2C4E-88ED-29B5FC7B91CA}" srcOrd="1" destOrd="0" presId="urn:microsoft.com/office/officeart/2005/8/layout/orgChart1"/>
    <dgm:cxn modelId="{7DDA657F-5253-124A-8683-97374767C07C}" type="presParOf" srcId="{45206A4E-D329-6940-98C0-7565C92C3049}" destId="{1373A799-1E94-F542-A863-2E43827021A1}" srcOrd="1" destOrd="0" presId="urn:microsoft.com/office/officeart/2005/8/layout/orgChart1"/>
    <dgm:cxn modelId="{E989E75D-64A0-2A43-A4E3-103E8ACFF684}" type="presParOf" srcId="{45206A4E-D329-6940-98C0-7565C92C3049}" destId="{2C09123C-D646-1F4D-B66C-895568201923}" srcOrd="2" destOrd="0" presId="urn:microsoft.com/office/officeart/2005/8/layout/orgChart1"/>
    <dgm:cxn modelId="{A6E2BBB5-3C64-B548-9129-C5B82729D227}" type="presParOf" srcId="{A629B76C-1E7E-5A4E-8F56-571DC23BADF4}" destId="{AC3E471F-7510-3C4D-A470-0DB8F8B3F8C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710272B-5757-B340-BE43-A8084BE6B7C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D77D7A6-7A8E-E840-8C76-238F76049C47}">
      <dgm:prSet custT="1"/>
      <dgm:spPr/>
      <dgm:t>
        <a:bodyPr/>
        <a:lstStyle/>
        <a:p>
          <a:r>
            <a:rPr lang="en-US" sz="1200"/>
            <a:t>Asians </a:t>
          </a:r>
        </a:p>
      </dgm:t>
    </dgm:pt>
    <dgm:pt modelId="{6E083BA2-70CD-E34E-BA12-3660809226B1}" type="parTrans" cxnId="{F79F0A20-68DB-5C4A-9275-29E0A87437CE}">
      <dgm:prSet/>
      <dgm:spPr/>
      <dgm:t>
        <a:bodyPr/>
        <a:lstStyle/>
        <a:p>
          <a:endParaRPr lang="en-US" sz="1200"/>
        </a:p>
      </dgm:t>
    </dgm:pt>
    <dgm:pt modelId="{CAD89FAD-6D92-9F45-9747-3BA882B747F5}" type="sibTrans" cxnId="{F79F0A20-68DB-5C4A-9275-29E0A87437CE}">
      <dgm:prSet/>
      <dgm:spPr/>
      <dgm:t>
        <a:bodyPr/>
        <a:lstStyle/>
        <a:p>
          <a:endParaRPr lang="en-US" sz="1200"/>
        </a:p>
      </dgm:t>
    </dgm:pt>
    <dgm:pt modelId="{BA91B193-F2CA-5749-AC63-A80125ADA035}">
      <dgm:prSet custT="1"/>
      <dgm:spPr/>
      <dgm:t>
        <a:bodyPr/>
        <a:lstStyle/>
        <a:p>
          <a:r>
            <a:rPr lang="en-US" sz="1200"/>
            <a:t>World's largest and most diverse continent.</a:t>
          </a:r>
        </a:p>
      </dgm:t>
    </dgm:pt>
    <dgm:pt modelId="{AE2B2941-38EB-BB47-BD02-3D18981B3FFA}" type="parTrans" cxnId="{D71DBE1D-4D58-264B-9383-5B98C71ED266}">
      <dgm:prSet/>
      <dgm:spPr/>
      <dgm:t>
        <a:bodyPr/>
        <a:lstStyle/>
        <a:p>
          <a:endParaRPr lang="en-US" sz="1200"/>
        </a:p>
      </dgm:t>
    </dgm:pt>
    <dgm:pt modelId="{BE39524D-DA99-ED45-B982-6B8936EC2C20}" type="sibTrans" cxnId="{D71DBE1D-4D58-264B-9383-5B98C71ED266}">
      <dgm:prSet/>
      <dgm:spPr/>
      <dgm:t>
        <a:bodyPr/>
        <a:lstStyle/>
        <a:p>
          <a:endParaRPr lang="en-US" sz="1200"/>
        </a:p>
      </dgm:t>
    </dgm:pt>
    <dgm:pt modelId="{7D484CFD-5496-E644-AEBE-C45EA6C91C87}">
      <dgm:prSet custT="1"/>
      <dgm:spPr/>
      <dgm:t>
        <a:bodyPr/>
        <a:lstStyle/>
        <a:p>
          <a:r>
            <a:rPr lang="en-US" sz="1200"/>
            <a:t>Different religions in the region and many traditional faiths.</a:t>
          </a:r>
        </a:p>
      </dgm:t>
    </dgm:pt>
    <dgm:pt modelId="{E8ADC36D-7DD7-1443-A54B-05972C37ADA6}" type="parTrans" cxnId="{6338BF65-4EA7-9947-900B-E94CB6AB9A87}">
      <dgm:prSet/>
      <dgm:spPr/>
      <dgm:t>
        <a:bodyPr/>
        <a:lstStyle/>
        <a:p>
          <a:endParaRPr lang="en-US" sz="1200"/>
        </a:p>
      </dgm:t>
    </dgm:pt>
    <dgm:pt modelId="{2173B88F-C2C5-F14D-9317-2E8D90D54AD5}" type="sibTrans" cxnId="{6338BF65-4EA7-9947-900B-E94CB6AB9A87}">
      <dgm:prSet/>
      <dgm:spPr/>
      <dgm:t>
        <a:bodyPr/>
        <a:lstStyle/>
        <a:p>
          <a:endParaRPr lang="en-US" sz="1200"/>
        </a:p>
      </dgm:t>
    </dgm:pt>
    <dgm:pt modelId="{982EB7F2-1B8C-4B4B-8477-9932816F56CD}">
      <dgm:prSet custT="1"/>
      <dgm:spPr/>
      <dgm:t>
        <a:bodyPr/>
        <a:lstStyle/>
        <a:p>
          <a:r>
            <a:rPr lang="en-US" sz="1200"/>
            <a:t>Acceptance of what life brings, has respect for nature, and self-control.  </a:t>
          </a:r>
        </a:p>
      </dgm:t>
    </dgm:pt>
    <dgm:pt modelId="{682FFB7D-11E7-2D48-8B1F-03C0B4ACC06A}" type="parTrans" cxnId="{E605621E-08F1-834D-BE25-EFBB278E650C}">
      <dgm:prSet/>
      <dgm:spPr/>
      <dgm:t>
        <a:bodyPr/>
        <a:lstStyle/>
        <a:p>
          <a:endParaRPr lang="en-US" sz="1200"/>
        </a:p>
      </dgm:t>
    </dgm:pt>
    <dgm:pt modelId="{87BBF74F-6EBA-4148-9C5F-6F1EF6315382}" type="sibTrans" cxnId="{E605621E-08F1-834D-BE25-EFBB278E650C}">
      <dgm:prSet/>
      <dgm:spPr/>
      <dgm:t>
        <a:bodyPr/>
        <a:lstStyle/>
        <a:p>
          <a:endParaRPr lang="en-US" sz="1200"/>
        </a:p>
      </dgm:t>
    </dgm:pt>
    <dgm:pt modelId="{28DB192E-B50A-E04B-AF4A-C7C70F9DAD8D}">
      <dgm:prSet custT="1"/>
      <dgm:spPr/>
      <dgm:t>
        <a:bodyPr/>
        <a:lstStyle/>
        <a:p>
          <a:r>
            <a:rPr lang="en-US" sz="1200" dirty="0"/>
            <a:t>Numbers 3(life) and 8 (prosperity) are considered  lucky, while 4 (death) is considered unlucky (consider when prescribing insulin regimen).</a:t>
          </a:r>
        </a:p>
      </dgm:t>
    </dgm:pt>
    <dgm:pt modelId="{3F4F7D24-24A9-964E-8362-EEC48E91628C}" type="parTrans" cxnId="{66E2B541-4DF4-A446-B8F2-979444A9CC27}">
      <dgm:prSet/>
      <dgm:spPr/>
      <dgm:t>
        <a:bodyPr/>
        <a:lstStyle/>
        <a:p>
          <a:endParaRPr lang="en-US" sz="1200"/>
        </a:p>
      </dgm:t>
    </dgm:pt>
    <dgm:pt modelId="{923670D8-CA54-774F-8965-E41C81284A85}" type="sibTrans" cxnId="{66E2B541-4DF4-A446-B8F2-979444A9CC27}">
      <dgm:prSet/>
      <dgm:spPr/>
      <dgm:t>
        <a:bodyPr/>
        <a:lstStyle/>
        <a:p>
          <a:endParaRPr lang="en-US" sz="1200"/>
        </a:p>
      </dgm:t>
    </dgm:pt>
    <dgm:pt modelId="{3ED1F8AF-9B86-2449-B605-D6895B0398CC}">
      <dgm:prSet custT="1"/>
      <dgm:spPr/>
      <dgm:t>
        <a:bodyPr/>
        <a:lstStyle/>
        <a:p>
          <a:r>
            <a:rPr lang="en-US" sz="1200" dirty="0"/>
            <a:t>Smiling expresses a great variety of emotions. (1) Can express happiness or pleasure. (2) Can mask anger, frustration, embarrassment, disappointment, lack of knowledge, or unhappiness.</a:t>
          </a:r>
        </a:p>
      </dgm:t>
    </dgm:pt>
    <dgm:pt modelId="{15BD9039-54C7-DA4C-999F-E7C3FE475A1A}" type="parTrans" cxnId="{DAC3BA6C-E316-F248-ABC9-9F842AEB17FD}">
      <dgm:prSet/>
      <dgm:spPr/>
      <dgm:t>
        <a:bodyPr/>
        <a:lstStyle/>
        <a:p>
          <a:endParaRPr lang="en-US" sz="1200"/>
        </a:p>
      </dgm:t>
    </dgm:pt>
    <dgm:pt modelId="{DB64BBC6-C3F3-3F47-9353-C203287E3B34}" type="sibTrans" cxnId="{DAC3BA6C-E316-F248-ABC9-9F842AEB17FD}">
      <dgm:prSet/>
      <dgm:spPr/>
      <dgm:t>
        <a:bodyPr/>
        <a:lstStyle/>
        <a:p>
          <a:endParaRPr lang="en-US" sz="1200"/>
        </a:p>
      </dgm:t>
    </dgm:pt>
    <dgm:pt modelId="{541BCE7A-1BD2-1C40-B0F2-D7D588D10A7A}" type="pres">
      <dgm:prSet presAssocID="{1710272B-5757-B340-BE43-A8084BE6B7C5}" presName="hierChild1" presStyleCnt="0">
        <dgm:presLayoutVars>
          <dgm:orgChart val="1"/>
          <dgm:chPref val="1"/>
          <dgm:dir/>
          <dgm:animOne val="branch"/>
          <dgm:animLvl val="lvl"/>
          <dgm:resizeHandles/>
        </dgm:presLayoutVars>
      </dgm:prSet>
      <dgm:spPr/>
      <dgm:t>
        <a:bodyPr/>
        <a:lstStyle/>
        <a:p>
          <a:endParaRPr lang="en-US"/>
        </a:p>
      </dgm:t>
    </dgm:pt>
    <dgm:pt modelId="{9DE176B7-6630-244B-A5C3-6312CDFF4C18}" type="pres">
      <dgm:prSet presAssocID="{0D77D7A6-7A8E-E840-8C76-238F76049C47}" presName="hierRoot1" presStyleCnt="0">
        <dgm:presLayoutVars>
          <dgm:hierBranch val="init"/>
        </dgm:presLayoutVars>
      </dgm:prSet>
      <dgm:spPr/>
    </dgm:pt>
    <dgm:pt modelId="{9181480E-547D-3747-BA1C-014BA8763B63}" type="pres">
      <dgm:prSet presAssocID="{0D77D7A6-7A8E-E840-8C76-238F76049C47}" presName="rootComposite1" presStyleCnt="0"/>
      <dgm:spPr/>
    </dgm:pt>
    <dgm:pt modelId="{D089F856-A648-C84C-A220-97D6F9263C73}" type="pres">
      <dgm:prSet presAssocID="{0D77D7A6-7A8E-E840-8C76-238F76049C47}" presName="rootText1" presStyleLbl="node0" presStyleIdx="0" presStyleCnt="1">
        <dgm:presLayoutVars>
          <dgm:chPref val="3"/>
        </dgm:presLayoutVars>
      </dgm:prSet>
      <dgm:spPr/>
      <dgm:t>
        <a:bodyPr/>
        <a:lstStyle/>
        <a:p>
          <a:endParaRPr lang="en-US"/>
        </a:p>
      </dgm:t>
    </dgm:pt>
    <dgm:pt modelId="{480A6D24-B027-D141-ACE7-6146A8F6E49E}" type="pres">
      <dgm:prSet presAssocID="{0D77D7A6-7A8E-E840-8C76-238F76049C47}" presName="rootConnector1" presStyleLbl="node1" presStyleIdx="0" presStyleCnt="0"/>
      <dgm:spPr/>
      <dgm:t>
        <a:bodyPr/>
        <a:lstStyle/>
        <a:p>
          <a:endParaRPr lang="en-US"/>
        </a:p>
      </dgm:t>
    </dgm:pt>
    <dgm:pt modelId="{55C71485-CC31-D741-ADD6-F6C5D14AAD3E}" type="pres">
      <dgm:prSet presAssocID="{0D77D7A6-7A8E-E840-8C76-238F76049C47}" presName="hierChild2" presStyleCnt="0"/>
      <dgm:spPr/>
    </dgm:pt>
    <dgm:pt modelId="{B20B78CF-CFA8-0C42-887C-8F6C3D2A4A68}" type="pres">
      <dgm:prSet presAssocID="{AE2B2941-38EB-BB47-BD02-3D18981B3FFA}" presName="Name37" presStyleLbl="parChTrans1D2" presStyleIdx="0" presStyleCnt="5"/>
      <dgm:spPr/>
      <dgm:t>
        <a:bodyPr/>
        <a:lstStyle/>
        <a:p>
          <a:endParaRPr lang="en-US"/>
        </a:p>
      </dgm:t>
    </dgm:pt>
    <dgm:pt modelId="{476D7D3D-1499-F24B-A6C7-E15402739A76}" type="pres">
      <dgm:prSet presAssocID="{BA91B193-F2CA-5749-AC63-A80125ADA035}" presName="hierRoot2" presStyleCnt="0">
        <dgm:presLayoutVars>
          <dgm:hierBranch val="init"/>
        </dgm:presLayoutVars>
      </dgm:prSet>
      <dgm:spPr/>
    </dgm:pt>
    <dgm:pt modelId="{BAE9D83E-9F60-2942-9B35-B8B4D23F407D}" type="pres">
      <dgm:prSet presAssocID="{BA91B193-F2CA-5749-AC63-A80125ADA035}" presName="rootComposite" presStyleCnt="0"/>
      <dgm:spPr/>
    </dgm:pt>
    <dgm:pt modelId="{A1E6D1C8-3E80-BA4E-9619-ED8646E9C690}" type="pres">
      <dgm:prSet presAssocID="{BA91B193-F2CA-5749-AC63-A80125ADA035}" presName="rootText" presStyleLbl="node2" presStyleIdx="0" presStyleCnt="5">
        <dgm:presLayoutVars>
          <dgm:chPref val="3"/>
        </dgm:presLayoutVars>
      </dgm:prSet>
      <dgm:spPr/>
      <dgm:t>
        <a:bodyPr/>
        <a:lstStyle/>
        <a:p>
          <a:endParaRPr lang="en-US"/>
        </a:p>
      </dgm:t>
    </dgm:pt>
    <dgm:pt modelId="{BE60D091-E554-7043-A9B8-F1939FBF795E}" type="pres">
      <dgm:prSet presAssocID="{BA91B193-F2CA-5749-AC63-A80125ADA035}" presName="rootConnector" presStyleLbl="node2" presStyleIdx="0" presStyleCnt="5"/>
      <dgm:spPr/>
      <dgm:t>
        <a:bodyPr/>
        <a:lstStyle/>
        <a:p>
          <a:endParaRPr lang="en-US"/>
        </a:p>
      </dgm:t>
    </dgm:pt>
    <dgm:pt modelId="{2D44A043-16EC-044C-8195-C165E270FFB5}" type="pres">
      <dgm:prSet presAssocID="{BA91B193-F2CA-5749-AC63-A80125ADA035}" presName="hierChild4" presStyleCnt="0"/>
      <dgm:spPr/>
    </dgm:pt>
    <dgm:pt modelId="{6D00CE5A-1FE0-A448-B8A1-08AF8B47AB5B}" type="pres">
      <dgm:prSet presAssocID="{BA91B193-F2CA-5749-AC63-A80125ADA035}" presName="hierChild5" presStyleCnt="0"/>
      <dgm:spPr/>
    </dgm:pt>
    <dgm:pt modelId="{ADC95AA0-7E6C-B74B-9E04-662426DA849E}" type="pres">
      <dgm:prSet presAssocID="{E8ADC36D-7DD7-1443-A54B-05972C37ADA6}" presName="Name37" presStyleLbl="parChTrans1D2" presStyleIdx="1" presStyleCnt="5"/>
      <dgm:spPr/>
      <dgm:t>
        <a:bodyPr/>
        <a:lstStyle/>
        <a:p>
          <a:endParaRPr lang="en-US"/>
        </a:p>
      </dgm:t>
    </dgm:pt>
    <dgm:pt modelId="{83D0D43F-2C3D-3543-980F-2BBF74EAF70D}" type="pres">
      <dgm:prSet presAssocID="{7D484CFD-5496-E644-AEBE-C45EA6C91C87}" presName="hierRoot2" presStyleCnt="0">
        <dgm:presLayoutVars>
          <dgm:hierBranch val="init"/>
        </dgm:presLayoutVars>
      </dgm:prSet>
      <dgm:spPr/>
    </dgm:pt>
    <dgm:pt modelId="{B00DDAEC-5D88-2F49-8362-F62D39B671C3}" type="pres">
      <dgm:prSet presAssocID="{7D484CFD-5496-E644-AEBE-C45EA6C91C87}" presName="rootComposite" presStyleCnt="0"/>
      <dgm:spPr/>
    </dgm:pt>
    <dgm:pt modelId="{49FE57D9-1D17-C740-9816-BE49EC76C658}" type="pres">
      <dgm:prSet presAssocID="{7D484CFD-5496-E644-AEBE-C45EA6C91C87}" presName="rootText" presStyleLbl="node2" presStyleIdx="1" presStyleCnt="5">
        <dgm:presLayoutVars>
          <dgm:chPref val="3"/>
        </dgm:presLayoutVars>
      </dgm:prSet>
      <dgm:spPr/>
      <dgm:t>
        <a:bodyPr/>
        <a:lstStyle/>
        <a:p>
          <a:endParaRPr lang="en-US"/>
        </a:p>
      </dgm:t>
    </dgm:pt>
    <dgm:pt modelId="{A212A0AE-CD15-2043-BE8A-459DE289A019}" type="pres">
      <dgm:prSet presAssocID="{7D484CFD-5496-E644-AEBE-C45EA6C91C87}" presName="rootConnector" presStyleLbl="node2" presStyleIdx="1" presStyleCnt="5"/>
      <dgm:spPr/>
      <dgm:t>
        <a:bodyPr/>
        <a:lstStyle/>
        <a:p>
          <a:endParaRPr lang="en-US"/>
        </a:p>
      </dgm:t>
    </dgm:pt>
    <dgm:pt modelId="{C5139C4A-3C69-7945-98F3-8DAB6057C7D5}" type="pres">
      <dgm:prSet presAssocID="{7D484CFD-5496-E644-AEBE-C45EA6C91C87}" presName="hierChild4" presStyleCnt="0"/>
      <dgm:spPr/>
    </dgm:pt>
    <dgm:pt modelId="{6B8F6A34-6DAB-B847-A13B-ABEBAFFF442F}" type="pres">
      <dgm:prSet presAssocID="{7D484CFD-5496-E644-AEBE-C45EA6C91C87}" presName="hierChild5" presStyleCnt="0"/>
      <dgm:spPr/>
    </dgm:pt>
    <dgm:pt modelId="{EC3C532F-7EAC-F542-A319-1F90F09E2A35}" type="pres">
      <dgm:prSet presAssocID="{682FFB7D-11E7-2D48-8B1F-03C0B4ACC06A}" presName="Name37" presStyleLbl="parChTrans1D2" presStyleIdx="2" presStyleCnt="5"/>
      <dgm:spPr/>
      <dgm:t>
        <a:bodyPr/>
        <a:lstStyle/>
        <a:p>
          <a:endParaRPr lang="en-US"/>
        </a:p>
      </dgm:t>
    </dgm:pt>
    <dgm:pt modelId="{429D9484-FE28-2545-B014-C2DB51D86C30}" type="pres">
      <dgm:prSet presAssocID="{982EB7F2-1B8C-4B4B-8477-9932816F56CD}" presName="hierRoot2" presStyleCnt="0">
        <dgm:presLayoutVars>
          <dgm:hierBranch val="init"/>
        </dgm:presLayoutVars>
      </dgm:prSet>
      <dgm:spPr/>
    </dgm:pt>
    <dgm:pt modelId="{95B513D3-4B42-874F-A81B-84024760697E}" type="pres">
      <dgm:prSet presAssocID="{982EB7F2-1B8C-4B4B-8477-9932816F56CD}" presName="rootComposite" presStyleCnt="0"/>
      <dgm:spPr/>
    </dgm:pt>
    <dgm:pt modelId="{011F0C6F-429C-ED40-BC93-99424C08B621}" type="pres">
      <dgm:prSet presAssocID="{982EB7F2-1B8C-4B4B-8477-9932816F56CD}" presName="rootText" presStyleLbl="node2" presStyleIdx="2" presStyleCnt="5">
        <dgm:presLayoutVars>
          <dgm:chPref val="3"/>
        </dgm:presLayoutVars>
      </dgm:prSet>
      <dgm:spPr/>
      <dgm:t>
        <a:bodyPr/>
        <a:lstStyle/>
        <a:p>
          <a:endParaRPr lang="en-US"/>
        </a:p>
      </dgm:t>
    </dgm:pt>
    <dgm:pt modelId="{B7A0F6F7-1B16-8648-A577-713872B086F4}" type="pres">
      <dgm:prSet presAssocID="{982EB7F2-1B8C-4B4B-8477-9932816F56CD}" presName="rootConnector" presStyleLbl="node2" presStyleIdx="2" presStyleCnt="5"/>
      <dgm:spPr/>
      <dgm:t>
        <a:bodyPr/>
        <a:lstStyle/>
        <a:p>
          <a:endParaRPr lang="en-US"/>
        </a:p>
      </dgm:t>
    </dgm:pt>
    <dgm:pt modelId="{3D9AF35C-E079-3A4B-AEA7-FD25FC937CCC}" type="pres">
      <dgm:prSet presAssocID="{982EB7F2-1B8C-4B4B-8477-9932816F56CD}" presName="hierChild4" presStyleCnt="0"/>
      <dgm:spPr/>
    </dgm:pt>
    <dgm:pt modelId="{3A5B7455-6EDA-3947-A4F0-FAB7CC854EE7}" type="pres">
      <dgm:prSet presAssocID="{982EB7F2-1B8C-4B4B-8477-9932816F56CD}" presName="hierChild5" presStyleCnt="0"/>
      <dgm:spPr/>
    </dgm:pt>
    <dgm:pt modelId="{D7596936-0F6B-B04A-A622-CB9FCE1B7DB1}" type="pres">
      <dgm:prSet presAssocID="{3F4F7D24-24A9-964E-8362-EEC48E91628C}" presName="Name37" presStyleLbl="parChTrans1D2" presStyleIdx="3" presStyleCnt="5"/>
      <dgm:spPr/>
      <dgm:t>
        <a:bodyPr/>
        <a:lstStyle/>
        <a:p>
          <a:endParaRPr lang="en-US"/>
        </a:p>
      </dgm:t>
    </dgm:pt>
    <dgm:pt modelId="{46E1D00B-53EE-E84C-A3B1-3BE9FBBEDEB9}" type="pres">
      <dgm:prSet presAssocID="{28DB192E-B50A-E04B-AF4A-C7C70F9DAD8D}" presName="hierRoot2" presStyleCnt="0">
        <dgm:presLayoutVars>
          <dgm:hierBranch val="init"/>
        </dgm:presLayoutVars>
      </dgm:prSet>
      <dgm:spPr/>
    </dgm:pt>
    <dgm:pt modelId="{938F05CD-17F9-1341-9752-A67538562530}" type="pres">
      <dgm:prSet presAssocID="{28DB192E-B50A-E04B-AF4A-C7C70F9DAD8D}" presName="rootComposite" presStyleCnt="0"/>
      <dgm:spPr/>
    </dgm:pt>
    <dgm:pt modelId="{723346F2-3C13-C64B-B69D-A46982AA25FC}" type="pres">
      <dgm:prSet presAssocID="{28DB192E-B50A-E04B-AF4A-C7C70F9DAD8D}" presName="rootText" presStyleLbl="node2" presStyleIdx="3" presStyleCnt="5" custScaleY="180250">
        <dgm:presLayoutVars>
          <dgm:chPref val="3"/>
        </dgm:presLayoutVars>
      </dgm:prSet>
      <dgm:spPr/>
      <dgm:t>
        <a:bodyPr/>
        <a:lstStyle/>
        <a:p>
          <a:endParaRPr lang="en-US"/>
        </a:p>
      </dgm:t>
    </dgm:pt>
    <dgm:pt modelId="{D10B9183-0C58-E648-B43A-8CF9A7003D62}" type="pres">
      <dgm:prSet presAssocID="{28DB192E-B50A-E04B-AF4A-C7C70F9DAD8D}" presName="rootConnector" presStyleLbl="node2" presStyleIdx="3" presStyleCnt="5"/>
      <dgm:spPr/>
      <dgm:t>
        <a:bodyPr/>
        <a:lstStyle/>
        <a:p>
          <a:endParaRPr lang="en-US"/>
        </a:p>
      </dgm:t>
    </dgm:pt>
    <dgm:pt modelId="{A83DDBFB-AB47-8D4D-8F60-F3AD4CD36915}" type="pres">
      <dgm:prSet presAssocID="{28DB192E-B50A-E04B-AF4A-C7C70F9DAD8D}" presName="hierChild4" presStyleCnt="0"/>
      <dgm:spPr/>
    </dgm:pt>
    <dgm:pt modelId="{495DEA1F-2866-D74B-87D8-F244D0571EA1}" type="pres">
      <dgm:prSet presAssocID="{28DB192E-B50A-E04B-AF4A-C7C70F9DAD8D}" presName="hierChild5" presStyleCnt="0"/>
      <dgm:spPr/>
    </dgm:pt>
    <dgm:pt modelId="{D6EC0E4E-A1D0-434C-9058-346B3D6866E3}" type="pres">
      <dgm:prSet presAssocID="{15BD9039-54C7-DA4C-999F-E7C3FE475A1A}" presName="Name37" presStyleLbl="parChTrans1D2" presStyleIdx="4" presStyleCnt="5"/>
      <dgm:spPr/>
      <dgm:t>
        <a:bodyPr/>
        <a:lstStyle/>
        <a:p>
          <a:endParaRPr lang="en-US"/>
        </a:p>
      </dgm:t>
    </dgm:pt>
    <dgm:pt modelId="{D5798568-F107-7444-A882-D24CBA46D502}" type="pres">
      <dgm:prSet presAssocID="{3ED1F8AF-9B86-2449-B605-D6895B0398CC}" presName="hierRoot2" presStyleCnt="0">
        <dgm:presLayoutVars>
          <dgm:hierBranch val="init"/>
        </dgm:presLayoutVars>
      </dgm:prSet>
      <dgm:spPr/>
    </dgm:pt>
    <dgm:pt modelId="{83521E77-DBE6-7343-8239-BDED2A338980}" type="pres">
      <dgm:prSet presAssocID="{3ED1F8AF-9B86-2449-B605-D6895B0398CC}" presName="rootComposite" presStyleCnt="0"/>
      <dgm:spPr/>
    </dgm:pt>
    <dgm:pt modelId="{EB4A0F86-7A3D-5D4C-8852-7AA06F0354DB}" type="pres">
      <dgm:prSet presAssocID="{3ED1F8AF-9B86-2449-B605-D6895B0398CC}" presName="rootText" presStyleLbl="node2" presStyleIdx="4" presStyleCnt="5" custScaleY="263953">
        <dgm:presLayoutVars>
          <dgm:chPref val="3"/>
        </dgm:presLayoutVars>
      </dgm:prSet>
      <dgm:spPr/>
      <dgm:t>
        <a:bodyPr/>
        <a:lstStyle/>
        <a:p>
          <a:endParaRPr lang="en-US"/>
        </a:p>
      </dgm:t>
    </dgm:pt>
    <dgm:pt modelId="{13689E17-EB56-F14E-9714-5E17E26F3C55}" type="pres">
      <dgm:prSet presAssocID="{3ED1F8AF-9B86-2449-B605-D6895B0398CC}" presName="rootConnector" presStyleLbl="node2" presStyleIdx="4" presStyleCnt="5"/>
      <dgm:spPr/>
      <dgm:t>
        <a:bodyPr/>
        <a:lstStyle/>
        <a:p>
          <a:endParaRPr lang="en-US"/>
        </a:p>
      </dgm:t>
    </dgm:pt>
    <dgm:pt modelId="{C8A6E069-74E6-CA43-9B1A-D450095AE5DA}" type="pres">
      <dgm:prSet presAssocID="{3ED1F8AF-9B86-2449-B605-D6895B0398CC}" presName="hierChild4" presStyleCnt="0"/>
      <dgm:spPr/>
    </dgm:pt>
    <dgm:pt modelId="{6D977DAD-7BA6-8747-A1F0-C72B61E8797C}" type="pres">
      <dgm:prSet presAssocID="{3ED1F8AF-9B86-2449-B605-D6895B0398CC}" presName="hierChild5" presStyleCnt="0"/>
      <dgm:spPr/>
    </dgm:pt>
    <dgm:pt modelId="{BCCAFFF3-FD94-274D-84F5-848E5B29533D}" type="pres">
      <dgm:prSet presAssocID="{0D77D7A6-7A8E-E840-8C76-238F76049C47}" presName="hierChild3" presStyleCnt="0"/>
      <dgm:spPr/>
    </dgm:pt>
  </dgm:ptLst>
  <dgm:cxnLst>
    <dgm:cxn modelId="{F79F0A20-68DB-5C4A-9275-29E0A87437CE}" srcId="{1710272B-5757-B340-BE43-A8084BE6B7C5}" destId="{0D77D7A6-7A8E-E840-8C76-238F76049C47}" srcOrd="0" destOrd="0" parTransId="{6E083BA2-70CD-E34E-BA12-3660809226B1}" sibTransId="{CAD89FAD-6D92-9F45-9747-3BA882B747F5}"/>
    <dgm:cxn modelId="{B28B0745-77E1-7346-BDC4-7D5E2B82096F}" type="presOf" srcId="{3F4F7D24-24A9-964E-8362-EEC48E91628C}" destId="{D7596936-0F6B-B04A-A622-CB9FCE1B7DB1}" srcOrd="0" destOrd="0" presId="urn:microsoft.com/office/officeart/2005/8/layout/orgChart1"/>
    <dgm:cxn modelId="{22E890CE-244E-FC45-9F20-8AD4206857D7}" type="presOf" srcId="{3ED1F8AF-9B86-2449-B605-D6895B0398CC}" destId="{13689E17-EB56-F14E-9714-5E17E26F3C55}" srcOrd="1" destOrd="0" presId="urn:microsoft.com/office/officeart/2005/8/layout/orgChart1"/>
    <dgm:cxn modelId="{C6A7852B-2009-2D40-96EC-2CC9CBA87DB2}" type="presOf" srcId="{28DB192E-B50A-E04B-AF4A-C7C70F9DAD8D}" destId="{723346F2-3C13-C64B-B69D-A46982AA25FC}" srcOrd="0" destOrd="0" presId="urn:microsoft.com/office/officeart/2005/8/layout/orgChart1"/>
    <dgm:cxn modelId="{BDEC1B19-42AC-6941-B1C6-D6EB741F42A4}" type="presOf" srcId="{7D484CFD-5496-E644-AEBE-C45EA6C91C87}" destId="{A212A0AE-CD15-2043-BE8A-459DE289A019}" srcOrd="1" destOrd="0" presId="urn:microsoft.com/office/officeart/2005/8/layout/orgChart1"/>
    <dgm:cxn modelId="{1D873E2D-CBB0-8141-BE19-87D55A06971D}" type="presOf" srcId="{1710272B-5757-B340-BE43-A8084BE6B7C5}" destId="{541BCE7A-1BD2-1C40-B0F2-D7D588D10A7A}" srcOrd="0" destOrd="0" presId="urn:microsoft.com/office/officeart/2005/8/layout/orgChart1"/>
    <dgm:cxn modelId="{D71DBE1D-4D58-264B-9383-5B98C71ED266}" srcId="{0D77D7A6-7A8E-E840-8C76-238F76049C47}" destId="{BA91B193-F2CA-5749-AC63-A80125ADA035}" srcOrd="0" destOrd="0" parTransId="{AE2B2941-38EB-BB47-BD02-3D18981B3FFA}" sibTransId="{BE39524D-DA99-ED45-B982-6B8936EC2C20}"/>
    <dgm:cxn modelId="{AA6F15F7-D3B5-6549-8C48-28404C7A82DE}" type="presOf" srcId="{28DB192E-B50A-E04B-AF4A-C7C70F9DAD8D}" destId="{D10B9183-0C58-E648-B43A-8CF9A7003D62}" srcOrd="1" destOrd="0" presId="urn:microsoft.com/office/officeart/2005/8/layout/orgChart1"/>
    <dgm:cxn modelId="{66E2B541-4DF4-A446-B8F2-979444A9CC27}" srcId="{0D77D7A6-7A8E-E840-8C76-238F76049C47}" destId="{28DB192E-B50A-E04B-AF4A-C7C70F9DAD8D}" srcOrd="3" destOrd="0" parTransId="{3F4F7D24-24A9-964E-8362-EEC48E91628C}" sibTransId="{923670D8-CA54-774F-8965-E41C81284A85}"/>
    <dgm:cxn modelId="{DAC3BA6C-E316-F248-ABC9-9F842AEB17FD}" srcId="{0D77D7A6-7A8E-E840-8C76-238F76049C47}" destId="{3ED1F8AF-9B86-2449-B605-D6895B0398CC}" srcOrd="4" destOrd="0" parTransId="{15BD9039-54C7-DA4C-999F-E7C3FE475A1A}" sibTransId="{DB64BBC6-C3F3-3F47-9353-C203287E3B34}"/>
    <dgm:cxn modelId="{8FC4B163-BDB8-3D41-B198-3A2FE853C970}" type="presOf" srcId="{3ED1F8AF-9B86-2449-B605-D6895B0398CC}" destId="{EB4A0F86-7A3D-5D4C-8852-7AA06F0354DB}" srcOrd="0" destOrd="0" presId="urn:microsoft.com/office/officeart/2005/8/layout/orgChart1"/>
    <dgm:cxn modelId="{B9FF2993-C2E9-4648-88E2-D6DFBF9DC6A7}" type="presOf" srcId="{AE2B2941-38EB-BB47-BD02-3D18981B3FFA}" destId="{B20B78CF-CFA8-0C42-887C-8F6C3D2A4A68}" srcOrd="0" destOrd="0" presId="urn:microsoft.com/office/officeart/2005/8/layout/orgChart1"/>
    <dgm:cxn modelId="{8A217B33-2FEB-9341-B8C2-C91CD6AE6816}" type="presOf" srcId="{0D77D7A6-7A8E-E840-8C76-238F76049C47}" destId="{D089F856-A648-C84C-A220-97D6F9263C73}" srcOrd="0" destOrd="0" presId="urn:microsoft.com/office/officeart/2005/8/layout/orgChart1"/>
    <dgm:cxn modelId="{84B5DA54-EEF4-DA46-83C2-C5ACD35ABA83}" type="presOf" srcId="{0D77D7A6-7A8E-E840-8C76-238F76049C47}" destId="{480A6D24-B027-D141-ACE7-6146A8F6E49E}" srcOrd="1" destOrd="0" presId="urn:microsoft.com/office/officeart/2005/8/layout/orgChart1"/>
    <dgm:cxn modelId="{0D75186F-BA79-E042-A362-7558FBF2C7B0}" type="presOf" srcId="{BA91B193-F2CA-5749-AC63-A80125ADA035}" destId="{A1E6D1C8-3E80-BA4E-9619-ED8646E9C690}" srcOrd="0" destOrd="0" presId="urn:microsoft.com/office/officeart/2005/8/layout/orgChart1"/>
    <dgm:cxn modelId="{BC69E2B4-94BF-FE43-8515-8AABB581F8AA}" type="presOf" srcId="{E8ADC36D-7DD7-1443-A54B-05972C37ADA6}" destId="{ADC95AA0-7E6C-B74B-9E04-662426DA849E}" srcOrd="0" destOrd="0" presId="urn:microsoft.com/office/officeart/2005/8/layout/orgChart1"/>
    <dgm:cxn modelId="{591703BF-8724-E746-938B-3CC234463E6A}" type="presOf" srcId="{15BD9039-54C7-DA4C-999F-E7C3FE475A1A}" destId="{D6EC0E4E-A1D0-434C-9058-346B3D6866E3}" srcOrd="0" destOrd="0" presId="urn:microsoft.com/office/officeart/2005/8/layout/orgChart1"/>
    <dgm:cxn modelId="{9940D009-3C6A-644E-8C8F-52B6A1B0966D}" type="presOf" srcId="{7D484CFD-5496-E644-AEBE-C45EA6C91C87}" destId="{49FE57D9-1D17-C740-9816-BE49EC76C658}" srcOrd="0" destOrd="0" presId="urn:microsoft.com/office/officeart/2005/8/layout/orgChart1"/>
    <dgm:cxn modelId="{E605621E-08F1-834D-BE25-EFBB278E650C}" srcId="{0D77D7A6-7A8E-E840-8C76-238F76049C47}" destId="{982EB7F2-1B8C-4B4B-8477-9932816F56CD}" srcOrd="2" destOrd="0" parTransId="{682FFB7D-11E7-2D48-8B1F-03C0B4ACC06A}" sibTransId="{87BBF74F-6EBA-4148-9C5F-6F1EF6315382}"/>
    <dgm:cxn modelId="{7B4F8D9D-58C0-3041-97AE-5762535477D0}" type="presOf" srcId="{982EB7F2-1B8C-4B4B-8477-9932816F56CD}" destId="{011F0C6F-429C-ED40-BC93-99424C08B621}" srcOrd="0" destOrd="0" presId="urn:microsoft.com/office/officeart/2005/8/layout/orgChart1"/>
    <dgm:cxn modelId="{EF6EF34B-5DB1-324E-B4E3-823155244830}" type="presOf" srcId="{682FFB7D-11E7-2D48-8B1F-03C0B4ACC06A}" destId="{EC3C532F-7EAC-F542-A319-1F90F09E2A35}" srcOrd="0" destOrd="0" presId="urn:microsoft.com/office/officeart/2005/8/layout/orgChart1"/>
    <dgm:cxn modelId="{6338BF65-4EA7-9947-900B-E94CB6AB9A87}" srcId="{0D77D7A6-7A8E-E840-8C76-238F76049C47}" destId="{7D484CFD-5496-E644-AEBE-C45EA6C91C87}" srcOrd="1" destOrd="0" parTransId="{E8ADC36D-7DD7-1443-A54B-05972C37ADA6}" sibTransId="{2173B88F-C2C5-F14D-9317-2E8D90D54AD5}"/>
    <dgm:cxn modelId="{2DD12807-9772-8B4F-8DFD-AAA1462653D8}" type="presOf" srcId="{BA91B193-F2CA-5749-AC63-A80125ADA035}" destId="{BE60D091-E554-7043-A9B8-F1939FBF795E}" srcOrd="1" destOrd="0" presId="urn:microsoft.com/office/officeart/2005/8/layout/orgChart1"/>
    <dgm:cxn modelId="{20AA32A6-65F9-3045-AA50-834317040542}" type="presOf" srcId="{982EB7F2-1B8C-4B4B-8477-9932816F56CD}" destId="{B7A0F6F7-1B16-8648-A577-713872B086F4}" srcOrd="1" destOrd="0" presId="urn:microsoft.com/office/officeart/2005/8/layout/orgChart1"/>
    <dgm:cxn modelId="{B0A44880-0C0D-964D-9705-54E9387BFA1F}" type="presParOf" srcId="{541BCE7A-1BD2-1C40-B0F2-D7D588D10A7A}" destId="{9DE176B7-6630-244B-A5C3-6312CDFF4C18}" srcOrd="0" destOrd="0" presId="urn:microsoft.com/office/officeart/2005/8/layout/orgChart1"/>
    <dgm:cxn modelId="{A0F8ECFB-1BBD-6D46-91F2-C1F0A6438BD2}" type="presParOf" srcId="{9DE176B7-6630-244B-A5C3-6312CDFF4C18}" destId="{9181480E-547D-3747-BA1C-014BA8763B63}" srcOrd="0" destOrd="0" presId="urn:microsoft.com/office/officeart/2005/8/layout/orgChart1"/>
    <dgm:cxn modelId="{2065FB10-37F6-2F49-AC44-9DA5D3B9A019}" type="presParOf" srcId="{9181480E-547D-3747-BA1C-014BA8763B63}" destId="{D089F856-A648-C84C-A220-97D6F9263C73}" srcOrd="0" destOrd="0" presId="urn:microsoft.com/office/officeart/2005/8/layout/orgChart1"/>
    <dgm:cxn modelId="{9AB92182-E8A5-7540-AF10-E34FC4216FA1}" type="presParOf" srcId="{9181480E-547D-3747-BA1C-014BA8763B63}" destId="{480A6D24-B027-D141-ACE7-6146A8F6E49E}" srcOrd="1" destOrd="0" presId="urn:microsoft.com/office/officeart/2005/8/layout/orgChart1"/>
    <dgm:cxn modelId="{C2D0399D-9AD5-4A43-8222-D78127342570}" type="presParOf" srcId="{9DE176B7-6630-244B-A5C3-6312CDFF4C18}" destId="{55C71485-CC31-D741-ADD6-F6C5D14AAD3E}" srcOrd="1" destOrd="0" presId="urn:microsoft.com/office/officeart/2005/8/layout/orgChart1"/>
    <dgm:cxn modelId="{3520F472-B238-494D-B982-5377D24A5C56}" type="presParOf" srcId="{55C71485-CC31-D741-ADD6-F6C5D14AAD3E}" destId="{B20B78CF-CFA8-0C42-887C-8F6C3D2A4A68}" srcOrd="0" destOrd="0" presId="urn:microsoft.com/office/officeart/2005/8/layout/orgChart1"/>
    <dgm:cxn modelId="{6640A3E8-91C1-694B-88EE-10C83B711A0A}" type="presParOf" srcId="{55C71485-CC31-D741-ADD6-F6C5D14AAD3E}" destId="{476D7D3D-1499-F24B-A6C7-E15402739A76}" srcOrd="1" destOrd="0" presId="urn:microsoft.com/office/officeart/2005/8/layout/orgChart1"/>
    <dgm:cxn modelId="{E5DD512A-3587-1244-BFB9-2E07335B2D0D}" type="presParOf" srcId="{476D7D3D-1499-F24B-A6C7-E15402739A76}" destId="{BAE9D83E-9F60-2942-9B35-B8B4D23F407D}" srcOrd="0" destOrd="0" presId="urn:microsoft.com/office/officeart/2005/8/layout/orgChart1"/>
    <dgm:cxn modelId="{BE58728B-5B4F-1A4F-9DE3-BB068C68103A}" type="presParOf" srcId="{BAE9D83E-9F60-2942-9B35-B8B4D23F407D}" destId="{A1E6D1C8-3E80-BA4E-9619-ED8646E9C690}" srcOrd="0" destOrd="0" presId="urn:microsoft.com/office/officeart/2005/8/layout/orgChart1"/>
    <dgm:cxn modelId="{C08B7401-F34A-4B41-A192-A550B5B15286}" type="presParOf" srcId="{BAE9D83E-9F60-2942-9B35-B8B4D23F407D}" destId="{BE60D091-E554-7043-A9B8-F1939FBF795E}" srcOrd="1" destOrd="0" presId="urn:microsoft.com/office/officeart/2005/8/layout/orgChart1"/>
    <dgm:cxn modelId="{6567F7D1-7266-D947-B38B-6775CFC0B487}" type="presParOf" srcId="{476D7D3D-1499-F24B-A6C7-E15402739A76}" destId="{2D44A043-16EC-044C-8195-C165E270FFB5}" srcOrd="1" destOrd="0" presId="urn:microsoft.com/office/officeart/2005/8/layout/orgChart1"/>
    <dgm:cxn modelId="{2AF432E1-FD0E-B640-A45E-89EE8B3B8090}" type="presParOf" srcId="{476D7D3D-1499-F24B-A6C7-E15402739A76}" destId="{6D00CE5A-1FE0-A448-B8A1-08AF8B47AB5B}" srcOrd="2" destOrd="0" presId="urn:microsoft.com/office/officeart/2005/8/layout/orgChart1"/>
    <dgm:cxn modelId="{56AF7D5E-71C5-9240-A3D2-6B5DE3AA58A4}" type="presParOf" srcId="{55C71485-CC31-D741-ADD6-F6C5D14AAD3E}" destId="{ADC95AA0-7E6C-B74B-9E04-662426DA849E}" srcOrd="2" destOrd="0" presId="urn:microsoft.com/office/officeart/2005/8/layout/orgChart1"/>
    <dgm:cxn modelId="{9D961013-C1E9-344D-9537-5C2774ADF193}" type="presParOf" srcId="{55C71485-CC31-D741-ADD6-F6C5D14AAD3E}" destId="{83D0D43F-2C3D-3543-980F-2BBF74EAF70D}" srcOrd="3" destOrd="0" presId="urn:microsoft.com/office/officeart/2005/8/layout/orgChart1"/>
    <dgm:cxn modelId="{CE0A33CA-3B12-614D-A868-C5F9444A1945}" type="presParOf" srcId="{83D0D43F-2C3D-3543-980F-2BBF74EAF70D}" destId="{B00DDAEC-5D88-2F49-8362-F62D39B671C3}" srcOrd="0" destOrd="0" presId="urn:microsoft.com/office/officeart/2005/8/layout/orgChart1"/>
    <dgm:cxn modelId="{B068E652-A362-8247-BCC4-14D7EA6BC034}" type="presParOf" srcId="{B00DDAEC-5D88-2F49-8362-F62D39B671C3}" destId="{49FE57D9-1D17-C740-9816-BE49EC76C658}" srcOrd="0" destOrd="0" presId="urn:microsoft.com/office/officeart/2005/8/layout/orgChart1"/>
    <dgm:cxn modelId="{6FADC05C-6D66-0C47-B7A8-B3A942A1F169}" type="presParOf" srcId="{B00DDAEC-5D88-2F49-8362-F62D39B671C3}" destId="{A212A0AE-CD15-2043-BE8A-459DE289A019}" srcOrd="1" destOrd="0" presId="urn:microsoft.com/office/officeart/2005/8/layout/orgChart1"/>
    <dgm:cxn modelId="{1533E69F-23A3-C644-8FBD-84EC39125094}" type="presParOf" srcId="{83D0D43F-2C3D-3543-980F-2BBF74EAF70D}" destId="{C5139C4A-3C69-7945-98F3-8DAB6057C7D5}" srcOrd="1" destOrd="0" presId="urn:microsoft.com/office/officeart/2005/8/layout/orgChart1"/>
    <dgm:cxn modelId="{4D867877-31B3-2341-BAE2-859F8CD33F0F}" type="presParOf" srcId="{83D0D43F-2C3D-3543-980F-2BBF74EAF70D}" destId="{6B8F6A34-6DAB-B847-A13B-ABEBAFFF442F}" srcOrd="2" destOrd="0" presId="urn:microsoft.com/office/officeart/2005/8/layout/orgChart1"/>
    <dgm:cxn modelId="{0D6DC1BC-1316-CD49-839A-5A6E10F7624E}" type="presParOf" srcId="{55C71485-CC31-D741-ADD6-F6C5D14AAD3E}" destId="{EC3C532F-7EAC-F542-A319-1F90F09E2A35}" srcOrd="4" destOrd="0" presId="urn:microsoft.com/office/officeart/2005/8/layout/orgChart1"/>
    <dgm:cxn modelId="{9CC919C2-DDFB-9A43-B409-F08E5A668757}" type="presParOf" srcId="{55C71485-CC31-D741-ADD6-F6C5D14AAD3E}" destId="{429D9484-FE28-2545-B014-C2DB51D86C30}" srcOrd="5" destOrd="0" presId="urn:microsoft.com/office/officeart/2005/8/layout/orgChart1"/>
    <dgm:cxn modelId="{34D6F83D-0AED-0343-99E5-FDAF4B95229C}" type="presParOf" srcId="{429D9484-FE28-2545-B014-C2DB51D86C30}" destId="{95B513D3-4B42-874F-A81B-84024760697E}" srcOrd="0" destOrd="0" presId="urn:microsoft.com/office/officeart/2005/8/layout/orgChart1"/>
    <dgm:cxn modelId="{CD25AC49-FCB3-7242-B15B-0B6C99AB584E}" type="presParOf" srcId="{95B513D3-4B42-874F-A81B-84024760697E}" destId="{011F0C6F-429C-ED40-BC93-99424C08B621}" srcOrd="0" destOrd="0" presId="urn:microsoft.com/office/officeart/2005/8/layout/orgChart1"/>
    <dgm:cxn modelId="{75DBBA6E-E2F1-764F-AD6B-FB7E099B6AC3}" type="presParOf" srcId="{95B513D3-4B42-874F-A81B-84024760697E}" destId="{B7A0F6F7-1B16-8648-A577-713872B086F4}" srcOrd="1" destOrd="0" presId="urn:microsoft.com/office/officeart/2005/8/layout/orgChart1"/>
    <dgm:cxn modelId="{51242A66-D303-0449-95C1-AE16C63BF480}" type="presParOf" srcId="{429D9484-FE28-2545-B014-C2DB51D86C30}" destId="{3D9AF35C-E079-3A4B-AEA7-FD25FC937CCC}" srcOrd="1" destOrd="0" presId="urn:microsoft.com/office/officeart/2005/8/layout/orgChart1"/>
    <dgm:cxn modelId="{317A23C7-533C-B340-9CC1-722BCEF1E0FB}" type="presParOf" srcId="{429D9484-FE28-2545-B014-C2DB51D86C30}" destId="{3A5B7455-6EDA-3947-A4F0-FAB7CC854EE7}" srcOrd="2" destOrd="0" presId="urn:microsoft.com/office/officeart/2005/8/layout/orgChart1"/>
    <dgm:cxn modelId="{2B96DB5E-B205-844B-83EA-1BAFD8E54B67}" type="presParOf" srcId="{55C71485-CC31-D741-ADD6-F6C5D14AAD3E}" destId="{D7596936-0F6B-B04A-A622-CB9FCE1B7DB1}" srcOrd="6" destOrd="0" presId="urn:microsoft.com/office/officeart/2005/8/layout/orgChart1"/>
    <dgm:cxn modelId="{257D4B76-3B25-854A-BC34-B4544EE89E24}" type="presParOf" srcId="{55C71485-CC31-D741-ADD6-F6C5D14AAD3E}" destId="{46E1D00B-53EE-E84C-A3B1-3BE9FBBEDEB9}" srcOrd="7" destOrd="0" presId="urn:microsoft.com/office/officeart/2005/8/layout/orgChart1"/>
    <dgm:cxn modelId="{87BABE8D-6A98-D645-B15D-4ECEE5E71318}" type="presParOf" srcId="{46E1D00B-53EE-E84C-A3B1-3BE9FBBEDEB9}" destId="{938F05CD-17F9-1341-9752-A67538562530}" srcOrd="0" destOrd="0" presId="urn:microsoft.com/office/officeart/2005/8/layout/orgChart1"/>
    <dgm:cxn modelId="{58D75FFB-B049-E54B-AB79-E1ECF0F1F64D}" type="presParOf" srcId="{938F05CD-17F9-1341-9752-A67538562530}" destId="{723346F2-3C13-C64B-B69D-A46982AA25FC}" srcOrd="0" destOrd="0" presId="urn:microsoft.com/office/officeart/2005/8/layout/orgChart1"/>
    <dgm:cxn modelId="{43FE8112-54F3-E842-8064-3477EBFDFB27}" type="presParOf" srcId="{938F05CD-17F9-1341-9752-A67538562530}" destId="{D10B9183-0C58-E648-B43A-8CF9A7003D62}" srcOrd="1" destOrd="0" presId="urn:microsoft.com/office/officeart/2005/8/layout/orgChart1"/>
    <dgm:cxn modelId="{BEF47DC4-51DA-794E-8AF4-E36EAB39B1A3}" type="presParOf" srcId="{46E1D00B-53EE-E84C-A3B1-3BE9FBBEDEB9}" destId="{A83DDBFB-AB47-8D4D-8F60-F3AD4CD36915}" srcOrd="1" destOrd="0" presId="urn:microsoft.com/office/officeart/2005/8/layout/orgChart1"/>
    <dgm:cxn modelId="{40FD1A1E-AADD-9142-A151-A865894239E5}" type="presParOf" srcId="{46E1D00B-53EE-E84C-A3B1-3BE9FBBEDEB9}" destId="{495DEA1F-2866-D74B-87D8-F244D0571EA1}" srcOrd="2" destOrd="0" presId="urn:microsoft.com/office/officeart/2005/8/layout/orgChart1"/>
    <dgm:cxn modelId="{FC99B936-C471-BE43-A513-506BC1861087}" type="presParOf" srcId="{55C71485-CC31-D741-ADD6-F6C5D14AAD3E}" destId="{D6EC0E4E-A1D0-434C-9058-346B3D6866E3}" srcOrd="8" destOrd="0" presId="urn:microsoft.com/office/officeart/2005/8/layout/orgChart1"/>
    <dgm:cxn modelId="{10C11C5A-6ED5-F344-A711-4CD6361DA639}" type="presParOf" srcId="{55C71485-CC31-D741-ADD6-F6C5D14AAD3E}" destId="{D5798568-F107-7444-A882-D24CBA46D502}" srcOrd="9" destOrd="0" presId="urn:microsoft.com/office/officeart/2005/8/layout/orgChart1"/>
    <dgm:cxn modelId="{F8E7B276-D328-C547-8148-C296CD99C989}" type="presParOf" srcId="{D5798568-F107-7444-A882-D24CBA46D502}" destId="{83521E77-DBE6-7343-8239-BDED2A338980}" srcOrd="0" destOrd="0" presId="urn:microsoft.com/office/officeart/2005/8/layout/orgChart1"/>
    <dgm:cxn modelId="{A97CE57F-8DB3-D744-A138-DAF32CFEBFB0}" type="presParOf" srcId="{83521E77-DBE6-7343-8239-BDED2A338980}" destId="{EB4A0F86-7A3D-5D4C-8852-7AA06F0354DB}" srcOrd="0" destOrd="0" presId="urn:microsoft.com/office/officeart/2005/8/layout/orgChart1"/>
    <dgm:cxn modelId="{A7617DED-4384-4943-A281-465FB6EA6849}" type="presParOf" srcId="{83521E77-DBE6-7343-8239-BDED2A338980}" destId="{13689E17-EB56-F14E-9714-5E17E26F3C55}" srcOrd="1" destOrd="0" presId="urn:microsoft.com/office/officeart/2005/8/layout/orgChart1"/>
    <dgm:cxn modelId="{A92FC160-7779-5848-8BFC-1D62DF8685CE}" type="presParOf" srcId="{D5798568-F107-7444-A882-D24CBA46D502}" destId="{C8A6E069-74E6-CA43-9B1A-D450095AE5DA}" srcOrd="1" destOrd="0" presId="urn:microsoft.com/office/officeart/2005/8/layout/orgChart1"/>
    <dgm:cxn modelId="{C7A1ED35-6426-5F43-8138-A38062641648}" type="presParOf" srcId="{D5798568-F107-7444-A882-D24CBA46D502}" destId="{6D977DAD-7BA6-8747-A1F0-C72B61E8797C}" srcOrd="2" destOrd="0" presId="urn:microsoft.com/office/officeart/2005/8/layout/orgChart1"/>
    <dgm:cxn modelId="{F3301CF8-6943-4648-8F69-B9E86ABC5C29}" type="presParOf" srcId="{9DE176B7-6630-244B-A5C3-6312CDFF4C18}" destId="{BCCAFFF3-FD94-274D-84F5-848E5B29533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4B98EF3-4BBD-0741-A1AF-CC6345C1B57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DC9304F-F292-184B-BD1D-1550E004CE4B}">
      <dgm:prSet custT="1"/>
      <dgm:spPr/>
      <dgm:t>
        <a:bodyPr/>
        <a:lstStyle/>
        <a:p>
          <a:r>
            <a:rPr lang="en-US" sz="1200" b="1"/>
            <a:t>Pacific Islanders</a:t>
          </a:r>
          <a:r>
            <a:rPr lang="en-US" sz="1200"/>
            <a:t> </a:t>
          </a:r>
        </a:p>
      </dgm:t>
    </dgm:pt>
    <dgm:pt modelId="{F7EBFC48-2227-0146-AA43-5BA851DDA29D}" type="parTrans" cxnId="{9973C044-F717-2A4C-9FB7-47A8BDAA6F5D}">
      <dgm:prSet/>
      <dgm:spPr/>
      <dgm:t>
        <a:bodyPr/>
        <a:lstStyle/>
        <a:p>
          <a:endParaRPr lang="en-US" sz="1200"/>
        </a:p>
      </dgm:t>
    </dgm:pt>
    <dgm:pt modelId="{EC1721D3-8E5E-C441-B4F2-E26629D64FDE}" type="sibTrans" cxnId="{9973C044-F717-2A4C-9FB7-47A8BDAA6F5D}">
      <dgm:prSet/>
      <dgm:spPr/>
      <dgm:t>
        <a:bodyPr/>
        <a:lstStyle/>
        <a:p>
          <a:endParaRPr lang="en-US" sz="1200"/>
        </a:p>
      </dgm:t>
    </dgm:pt>
    <dgm:pt modelId="{207FDE99-B9EF-3947-992F-C718F51734B9}">
      <dgm:prSet custT="1"/>
      <dgm:spPr/>
      <dgm:t>
        <a:bodyPr/>
        <a:lstStyle/>
        <a:p>
          <a:r>
            <a:rPr lang="en-US" sz="1200" dirty="0"/>
            <a:t>More than 19 different ethnic groups with different histories, languages, and cultural traditions. </a:t>
          </a:r>
        </a:p>
      </dgm:t>
    </dgm:pt>
    <dgm:pt modelId="{A253AAE9-EF6B-7843-913A-8A044849D992}" type="parTrans" cxnId="{ECC2E84C-832B-834E-9A5E-E8C7C6573A3C}">
      <dgm:prSet/>
      <dgm:spPr/>
      <dgm:t>
        <a:bodyPr/>
        <a:lstStyle/>
        <a:p>
          <a:endParaRPr lang="en-US" sz="1200"/>
        </a:p>
      </dgm:t>
    </dgm:pt>
    <dgm:pt modelId="{F2962845-2B76-0C41-A7D9-47C3986EF573}" type="sibTrans" cxnId="{ECC2E84C-832B-834E-9A5E-E8C7C6573A3C}">
      <dgm:prSet/>
      <dgm:spPr/>
      <dgm:t>
        <a:bodyPr/>
        <a:lstStyle/>
        <a:p>
          <a:endParaRPr lang="en-US" sz="1200"/>
        </a:p>
      </dgm:t>
    </dgm:pt>
    <dgm:pt modelId="{B07264C8-11AA-4449-80A9-22BB49FAFBDE}">
      <dgm:prSet custT="1"/>
      <dgm:spPr/>
      <dgm:t>
        <a:bodyPr/>
        <a:lstStyle/>
        <a:p>
          <a:r>
            <a:rPr lang="en-US" sz="1200"/>
            <a:t>Ascribe to a holistic world view.</a:t>
          </a:r>
        </a:p>
      </dgm:t>
    </dgm:pt>
    <dgm:pt modelId="{7A90CBF9-EFF7-3646-B5A1-3116B67395BD}" type="parTrans" cxnId="{D5FE1205-BC68-B042-B7E7-5F1ED42587D1}">
      <dgm:prSet/>
      <dgm:spPr/>
      <dgm:t>
        <a:bodyPr/>
        <a:lstStyle/>
        <a:p>
          <a:endParaRPr lang="en-US" sz="1200"/>
        </a:p>
      </dgm:t>
    </dgm:pt>
    <dgm:pt modelId="{1E363E91-F1B0-0943-9A69-7035E8E3F90E}" type="sibTrans" cxnId="{D5FE1205-BC68-B042-B7E7-5F1ED42587D1}">
      <dgm:prSet/>
      <dgm:spPr/>
      <dgm:t>
        <a:bodyPr/>
        <a:lstStyle/>
        <a:p>
          <a:endParaRPr lang="en-US" sz="1200"/>
        </a:p>
      </dgm:t>
    </dgm:pt>
    <dgm:pt modelId="{13472C96-9739-4B49-881A-8A5D17315C12}">
      <dgm:prSet custT="1"/>
      <dgm:spPr/>
      <dgm:t>
        <a:bodyPr/>
        <a:lstStyle/>
        <a:p>
          <a:r>
            <a:rPr lang="en-US" sz="1200" dirty="0"/>
            <a:t>Emphasis is on interconnectedness of: (1) The individual, family, environment, and spiritual world.(2) Family, village or community, and church may play a prominent role </a:t>
          </a:r>
        </a:p>
      </dgm:t>
    </dgm:pt>
    <dgm:pt modelId="{F3614652-1AFC-2546-921C-A7E3DD00DD5E}" type="parTrans" cxnId="{2F6D68EE-CD10-1148-A46B-92B3575E6F4B}">
      <dgm:prSet/>
      <dgm:spPr/>
      <dgm:t>
        <a:bodyPr/>
        <a:lstStyle/>
        <a:p>
          <a:endParaRPr lang="en-US" sz="1200"/>
        </a:p>
      </dgm:t>
    </dgm:pt>
    <dgm:pt modelId="{805E6814-A5B0-1743-B58D-99E917EBF818}" type="sibTrans" cxnId="{2F6D68EE-CD10-1148-A46B-92B3575E6F4B}">
      <dgm:prSet/>
      <dgm:spPr/>
      <dgm:t>
        <a:bodyPr/>
        <a:lstStyle/>
        <a:p>
          <a:endParaRPr lang="en-US" sz="1200"/>
        </a:p>
      </dgm:t>
    </dgm:pt>
    <dgm:pt modelId="{5F023A29-BB80-2340-8E3C-2584DECE956C}">
      <dgm:prSet custT="1"/>
      <dgm:spPr/>
      <dgm:t>
        <a:bodyPr/>
        <a:lstStyle/>
        <a:p>
          <a:r>
            <a:rPr lang="en-US" sz="1200"/>
            <a:t>Have a basic distrust of western approaches to health care and treatment.</a:t>
          </a:r>
        </a:p>
      </dgm:t>
    </dgm:pt>
    <dgm:pt modelId="{FCB374BE-AAD7-AD4A-99AA-FC02921928E4}" type="parTrans" cxnId="{33A61B50-552B-0949-86C8-ACC952E70F98}">
      <dgm:prSet/>
      <dgm:spPr/>
      <dgm:t>
        <a:bodyPr/>
        <a:lstStyle/>
        <a:p>
          <a:endParaRPr lang="en-US" sz="1200"/>
        </a:p>
      </dgm:t>
    </dgm:pt>
    <dgm:pt modelId="{FD6986E4-AAFB-2942-A5A6-F71098D7D540}" type="sibTrans" cxnId="{33A61B50-552B-0949-86C8-ACC952E70F98}">
      <dgm:prSet/>
      <dgm:spPr/>
      <dgm:t>
        <a:bodyPr/>
        <a:lstStyle/>
        <a:p>
          <a:endParaRPr lang="en-US" sz="1200"/>
        </a:p>
      </dgm:t>
    </dgm:pt>
    <dgm:pt modelId="{7177442D-7DEB-1A42-8164-83576BC72ED3}">
      <dgm:prSet custT="1"/>
      <dgm:spPr/>
      <dgm:t>
        <a:bodyPr/>
        <a:lstStyle/>
        <a:p>
          <a:r>
            <a:rPr lang="en-US" sz="1200"/>
            <a:t>May respond negatively to health education and treatment based on scare tactics. </a:t>
          </a:r>
        </a:p>
      </dgm:t>
    </dgm:pt>
    <dgm:pt modelId="{64E48F28-852C-AD42-BC92-AB526AEA1613}" type="parTrans" cxnId="{424F6355-3AE2-8049-9157-3F5567349003}">
      <dgm:prSet/>
      <dgm:spPr/>
      <dgm:t>
        <a:bodyPr/>
        <a:lstStyle/>
        <a:p>
          <a:endParaRPr lang="en-US" sz="1200"/>
        </a:p>
      </dgm:t>
    </dgm:pt>
    <dgm:pt modelId="{2A06463E-2A12-6D43-BFD3-AC79F304794F}" type="sibTrans" cxnId="{424F6355-3AE2-8049-9157-3F5567349003}">
      <dgm:prSet/>
      <dgm:spPr/>
      <dgm:t>
        <a:bodyPr/>
        <a:lstStyle/>
        <a:p>
          <a:endParaRPr lang="en-US" sz="1200"/>
        </a:p>
      </dgm:t>
    </dgm:pt>
    <dgm:pt modelId="{61976B9E-D205-BB4A-9CCA-548DE49BFCEB}" type="pres">
      <dgm:prSet presAssocID="{14B98EF3-4BBD-0741-A1AF-CC6345C1B570}" presName="hierChild1" presStyleCnt="0">
        <dgm:presLayoutVars>
          <dgm:orgChart val="1"/>
          <dgm:chPref val="1"/>
          <dgm:dir/>
          <dgm:animOne val="branch"/>
          <dgm:animLvl val="lvl"/>
          <dgm:resizeHandles/>
        </dgm:presLayoutVars>
      </dgm:prSet>
      <dgm:spPr/>
      <dgm:t>
        <a:bodyPr/>
        <a:lstStyle/>
        <a:p>
          <a:endParaRPr lang="en-US"/>
        </a:p>
      </dgm:t>
    </dgm:pt>
    <dgm:pt modelId="{3718467E-3B5F-A34B-901F-C13C3367A5D6}" type="pres">
      <dgm:prSet presAssocID="{1DC9304F-F292-184B-BD1D-1550E004CE4B}" presName="hierRoot1" presStyleCnt="0">
        <dgm:presLayoutVars>
          <dgm:hierBranch val="init"/>
        </dgm:presLayoutVars>
      </dgm:prSet>
      <dgm:spPr/>
    </dgm:pt>
    <dgm:pt modelId="{FA890E6A-D112-1F48-96D3-4B6C9F2F1431}" type="pres">
      <dgm:prSet presAssocID="{1DC9304F-F292-184B-BD1D-1550E004CE4B}" presName="rootComposite1" presStyleCnt="0"/>
      <dgm:spPr/>
    </dgm:pt>
    <dgm:pt modelId="{254C4F93-4D6A-4046-A238-7D3FCC8BB8AD}" type="pres">
      <dgm:prSet presAssocID="{1DC9304F-F292-184B-BD1D-1550E004CE4B}" presName="rootText1" presStyleLbl="node0" presStyleIdx="0" presStyleCnt="1">
        <dgm:presLayoutVars>
          <dgm:chPref val="3"/>
        </dgm:presLayoutVars>
      </dgm:prSet>
      <dgm:spPr/>
      <dgm:t>
        <a:bodyPr/>
        <a:lstStyle/>
        <a:p>
          <a:endParaRPr lang="en-US"/>
        </a:p>
      </dgm:t>
    </dgm:pt>
    <dgm:pt modelId="{2EE78C03-89B6-9748-B5B5-CA3158A3B6FD}" type="pres">
      <dgm:prSet presAssocID="{1DC9304F-F292-184B-BD1D-1550E004CE4B}" presName="rootConnector1" presStyleLbl="node1" presStyleIdx="0" presStyleCnt="0"/>
      <dgm:spPr/>
      <dgm:t>
        <a:bodyPr/>
        <a:lstStyle/>
        <a:p>
          <a:endParaRPr lang="en-US"/>
        </a:p>
      </dgm:t>
    </dgm:pt>
    <dgm:pt modelId="{7DFC9BB9-24FC-DF48-9A39-31B74DEBCF09}" type="pres">
      <dgm:prSet presAssocID="{1DC9304F-F292-184B-BD1D-1550E004CE4B}" presName="hierChild2" presStyleCnt="0"/>
      <dgm:spPr/>
    </dgm:pt>
    <dgm:pt modelId="{69D795E5-71AD-F742-A2B1-713D5087BB03}" type="pres">
      <dgm:prSet presAssocID="{A253AAE9-EF6B-7843-913A-8A044849D992}" presName="Name37" presStyleLbl="parChTrans1D2" presStyleIdx="0" presStyleCnt="5"/>
      <dgm:spPr/>
      <dgm:t>
        <a:bodyPr/>
        <a:lstStyle/>
        <a:p>
          <a:endParaRPr lang="en-US"/>
        </a:p>
      </dgm:t>
    </dgm:pt>
    <dgm:pt modelId="{1010488B-AB52-B848-8B08-C1C971C7DCB4}" type="pres">
      <dgm:prSet presAssocID="{207FDE99-B9EF-3947-992F-C718F51734B9}" presName="hierRoot2" presStyleCnt="0">
        <dgm:presLayoutVars>
          <dgm:hierBranch val="init"/>
        </dgm:presLayoutVars>
      </dgm:prSet>
      <dgm:spPr/>
    </dgm:pt>
    <dgm:pt modelId="{9255CE96-F62F-3C4D-9DC1-BB88A3D48D1A}" type="pres">
      <dgm:prSet presAssocID="{207FDE99-B9EF-3947-992F-C718F51734B9}" presName="rootComposite" presStyleCnt="0"/>
      <dgm:spPr/>
    </dgm:pt>
    <dgm:pt modelId="{F26C16FD-D148-4549-8874-41EA91B4D7D1}" type="pres">
      <dgm:prSet presAssocID="{207FDE99-B9EF-3947-992F-C718F51734B9}" presName="rootText" presStyleLbl="node2" presStyleIdx="0" presStyleCnt="5" custScaleY="257872">
        <dgm:presLayoutVars>
          <dgm:chPref val="3"/>
        </dgm:presLayoutVars>
      </dgm:prSet>
      <dgm:spPr/>
      <dgm:t>
        <a:bodyPr/>
        <a:lstStyle/>
        <a:p>
          <a:endParaRPr lang="en-US"/>
        </a:p>
      </dgm:t>
    </dgm:pt>
    <dgm:pt modelId="{E0EA9B03-B8F6-2145-A240-217515BAD6A0}" type="pres">
      <dgm:prSet presAssocID="{207FDE99-B9EF-3947-992F-C718F51734B9}" presName="rootConnector" presStyleLbl="node2" presStyleIdx="0" presStyleCnt="5"/>
      <dgm:spPr/>
      <dgm:t>
        <a:bodyPr/>
        <a:lstStyle/>
        <a:p>
          <a:endParaRPr lang="en-US"/>
        </a:p>
      </dgm:t>
    </dgm:pt>
    <dgm:pt modelId="{0903A5DD-9703-3546-A0C1-4C28D5C98F1B}" type="pres">
      <dgm:prSet presAssocID="{207FDE99-B9EF-3947-992F-C718F51734B9}" presName="hierChild4" presStyleCnt="0"/>
      <dgm:spPr/>
    </dgm:pt>
    <dgm:pt modelId="{E0284C4C-709F-004E-A449-FB3BF026DD00}" type="pres">
      <dgm:prSet presAssocID="{207FDE99-B9EF-3947-992F-C718F51734B9}" presName="hierChild5" presStyleCnt="0"/>
      <dgm:spPr/>
    </dgm:pt>
    <dgm:pt modelId="{CBC0AAE1-19DF-A54B-93B5-EF22D19E3B3B}" type="pres">
      <dgm:prSet presAssocID="{7A90CBF9-EFF7-3646-B5A1-3116B67395BD}" presName="Name37" presStyleLbl="parChTrans1D2" presStyleIdx="1" presStyleCnt="5"/>
      <dgm:spPr/>
      <dgm:t>
        <a:bodyPr/>
        <a:lstStyle/>
        <a:p>
          <a:endParaRPr lang="en-US"/>
        </a:p>
      </dgm:t>
    </dgm:pt>
    <dgm:pt modelId="{69086972-D835-9949-B0B3-9C27D47EA4D7}" type="pres">
      <dgm:prSet presAssocID="{B07264C8-11AA-4449-80A9-22BB49FAFBDE}" presName="hierRoot2" presStyleCnt="0">
        <dgm:presLayoutVars>
          <dgm:hierBranch val="init"/>
        </dgm:presLayoutVars>
      </dgm:prSet>
      <dgm:spPr/>
    </dgm:pt>
    <dgm:pt modelId="{1F154554-B065-8547-A556-608C4D75E838}" type="pres">
      <dgm:prSet presAssocID="{B07264C8-11AA-4449-80A9-22BB49FAFBDE}" presName="rootComposite" presStyleCnt="0"/>
      <dgm:spPr/>
    </dgm:pt>
    <dgm:pt modelId="{50D1154B-BBFE-4041-BC6D-1AF847302C87}" type="pres">
      <dgm:prSet presAssocID="{B07264C8-11AA-4449-80A9-22BB49FAFBDE}" presName="rootText" presStyleLbl="node2" presStyleIdx="1" presStyleCnt="5">
        <dgm:presLayoutVars>
          <dgm:chPref val="3"/>
        </dgm:presLayoutVars>
      </dgm:prSet>
      <dgm:spPr/>
      <dgm:t>
        <a:bodyPr/>
        <a:lstStyle/>
        <a:p>
          <a:endParaRPr lang="en-US"/>
        </a:p>
      </dgm:t>
    </dgm:pt>
    <dgm:pt modelId="{29B04528-EB98-7B49-AD4C-CE733FED38B3}" type="pres">
      <dgm:prSet presAssocID="{B07264C8-11AA-4449-80A9-22BB49FAFBDE}" presName="rootConnector" presStyleLbl="node2" presStyleIdx="1" presStyleCnt="5"/>
      <dgm:spPr/>
      <dgm:t>
        <a:bodyPr/>
        <a:lstStyle/>
        <a:p>
          <a:endParaRPr lang="en-US"/>
        </a:p>
      </dgm:t>
    </dgm:pt>
    <dgm:pt modelId="{ECCDC482-CD7B-5B49-B769-4CF1978BA4FE}" type="pres">
      <dgm:prSet presAssocID="{B07264C8-11AA-4449-80A9-22BB49FAFBDE}" presName="hierChild4" presStyleCnt="0"/>
      <dgm:spPr/>
    </dgm:pt>
    <dgm:pt modelId="{42BDA337-89A3-9049-BC01-7EAA668E5E8C}" type="pres">
      <dgm:prSet presAssocID="{B07264C8-11AA-4449-80A9-22BB49FAFBDE}" presName="hierChild5" presStyleCnt="0"/>
      <dgm:spPr/>
    </dgm:pt>
    <dgm:pt modelId="{4AAC4D3D-24CE-1943-8FBC-9C0163296C46}" type="pres">
      <dgm:prSet presAssocID="{F3614652-1AFC-2546-921C-A7E3DD00DD5E}" presName="Name37" presStyleLbl="parChTrans1D2" presStyleIdx="2" presStyleCnt="5"/>
      <dgm:spPr/>
      <dgm:t>
        <a:bodyPr/>
        <a:lstStyle/>
        <a:p>
          <a:endParaRPr lang="en-US"/>
        </a:p>
      </dgm:t>
    </dgm:pt>
    <dgm:pt modelId="{E101608A-7040-1E49-AC11-F131E914B978}" type="pres">
      <dgm:prSet presAssocID="{13472C96-9739-4B49-881A-8A5D17315C12}" presName="hierRoot2" presStyleCnt="0">
        <dgm:presLayoutVars>
          <dgm:hierBranch val="init"/>
        </dgm:presLayoutVars>
      </dgm:prSet>
      <dgm:spPr/>
    </dgm:pt>
    <dgm:pt modelId="{A78D1633-E3A6-8741-8946-BADF7114C21D}" type="pres">
      <dgm:prSet presAssocID="{13472C96-9739-4B49-881A-8A5D17315C12}" presName="rootComposite" presStyleCnt="0"/>
      <dgm:spPr/>
    </dgm:pt>
    <dgm:pt modelId="{243082EF-FA04-C84C-AB5D-21AAA30B575B}" type="pres">
      <dgm:prSet presAssocID="{13472C96-9739-4B49-881A-8A5D17315C12}" presName="rootText" presStyleLbl="node2" presStyleIdx="2" presStyleCnt="5" custScaleY="207494">
        <dgm:presLayoutVars>
          <dgm:chPref val="3"/>
        </dgm:presLayoutVars>
      </dgm:prSet>
      <dgm:spPr/>
      <dgm:t>
        <a:bodyPr/>
        <a:lstStyle/>
        <a:p>
          <a:endParaRPr lang="en-US"/>
        </a:p>
      </dgm:t>
    </dgm:pt>
    <dgm:pt modelId="{D38B799E-B89D-F744-B3A7-4A9136DFB257}" type="pres">
      <dgm:prSet presAssocID="{13472C96-9739-4B49-881A-8A5D17315C12}" presName="rootConnector" presStyleLbl="node2" presStyleIdx="2" presStyleCnt="5"/>
      <dgm:spPr/>
      <dgm:t>
        <a:bodyPr/>
        <a:lstStyle/>
        <a:p>
          <a:endParaRPr lang="en-US"/>
        </a:p>
      </dgm:t>
    </dgm:pt>
    <dgm:pt modelId="{41AA4E4E-2274-5B49-A647-EC0F3CEC43CE}" type="pres">
      <dgm:prSet presAssocID="{13472C96-9739-4B49-881A-8A5D17315C12}" presName="hierChild4" presStyleCnt="0"/>
      <dgm:spPr/>
    </dgm:pt>
    <dgm:pt modelId="{ABF85588-D297-774E-8551-7F66F92384BF}" type="pres">
      <dgm:prSet presAssocID="{13472C96-9739-4B49-881A-8A5D17315C12}" presName="hierChild5" presStyleCnt="0"/>
      <dgm:spPr/>
    </dgm:pt>
    <dgm:pt modelId="{0D981745-26FB-DA41-B2F6-B12D2AE5083D}" type="pres">
      <dgm:prSet presAssocID="{FCB374BE-AAD7-AD4A-99AA-FC02921928E4}" presName="Name37" presStyleLbl="parChTrans1D2" presStyleIdx="3" presStyleCnt="5"/>
      <dgm:spPr/>
      <dgm:t>
        <a:bodyPr/>
        <a:lstStyle/>
        <a:p>
          <a:endParaRPr lang="en-US"/>
        </a:p>
      </dgm:t>
    </dgm:pt>
    <dgm:pt modelId="{73EFC3B8-9F55-6A4B-8BC4-D867F4940065}" type="pres">
      <dgm:prSet presAssocID="{5F023A29-BB80-2340-8E3C-2584DECE956C}" presName="hierRoot2" presStyleCnt="0">
        <dgm:presLayoutVars>
          <dgm:hierBranch val="init"/>
        </dgm:presLayoutVars>
      </dgm:prSet>
      <dgm:spPr/>
    </dgm:pt>
    <dgm:pt modelId="{690AE21A-8290-2C43-A839-7796BA981490}" type="pres">
      <dgm:prSet presAssocID="{5F023A29-BB80-2340-8E3C-2584DECE956C}" presName="rootComposite" presStyleCnt="0"/>
      <dgm:spPr/>
    </dgm:pt>
    <dgm:pt modelId="{8A3A9F21-AB71-1E49-9741-345F1018ADA8}" type="pres">
      <dgm:prSet presAssocID="{5F023A29-BB80-2340-8E3C-2584DECE956C}" presName="rootText" presStyleLbl="node2" presStyleIdx="3" presStyleCnt="5">
        <dgm:presLayoutVars>
          <dgm:chPref val="3"/>
        </dgm:presLayoutVars>
      </dgm:prSet>
      <dgm:spPr/>
      <dgm:t>
        <a:bodyPr/>
        <a:lstStyle/>
        <a:p>
          <a:endParaRPr lang="en-US"/>
        </a:p>
      </dgm:t>
    </dgm:pt>
    <dgm:pt modelId="{ACD41BC4-BAD5-994D-ABE8-6D6D873FE533}" type="pres">
      <dgm:prSet presAssocID="{5F023A29-BB80-2340-8E3C-2584DECE956C}" presName="rootConnector" presStyleLbl="node2" presStyleIdx="3" presStyleCnt="5"/>
      <dgm:spPr/>
      <dgm:t>
        <a:bodyPr/>
        <a:lstStyle/>
        <a:p>
          <a:endParaRPr lang="en-US"/>
        </a:p>
      </dgm:t>
    </dgm:pt>
    <dgm:pt modelId="{4724DBC8-30EF-F44A-947D-06E8B83B34A8}" type="pres">
      <dgm:prSet presAssocID="{5F023A29-BB80-2340-8E3C-2584DECE956C}" presName="hierChild4" presStyleCnt="0"/>
      <dgm:spPr/>
    </dgm:pt>
    <dgm:pt modelId="{A02A69BF-49C5-404A-9D6E-7ED87C44C97C}" type="pres">
      <dgm:prSet presAssocID="{5F023A29-BB80-2340-8E3C-2584DECE956C}" presName="hierChild5" presStyleCnt="0"/>
      <dgm:spPr/>
    </dgm:pt>
    <dgm:pt modelId="{578F3EDA-D74E-9944-B586-C8F3899D76B5}" type="pres">
      <dgm:prSet presAssocID="{64E48F28-852C-AD42-BC92-AB526AEA1613}" presName="Name37" presStyleLbl="parChTrans1D2" presStyleIdx="4" presStyleCnt="5"/>
      <dgm:spPr/>
      <dgm:t>
        <a:bodyPr/>
        <a:lstStyle/>
        <a:p>
          <a:endParaRPr lang="en-US"/>
        </a:p>
      </dgm:t>
    </dgm:pt>
    <dgm:pt modelId="{6B86987F-592A-A749-82C7-79673C177569}" type="pres">
      <dgm:prSet presAssocID="{7177442D-7DEB-1A42-8164-83576BC72ED3}" presName="hierRoot2" presStyleCnt="0">
        <dgm:presLayoutVars>
          <dgm:hierBranch val="init"/>
        </dgm:presLayoutVars>
      </dgm:prSet>
      <dgm:spPr/>
    </dgm:pt>
    <dgm:pt modelId="{D62040DF-909F-3745-B615-0A044F6C9077}" type="pres">
      <dgm:prSet presAssocID="{7177442D-7DEB-1A42-8164-83576BC72ED3}" presName="rootComposite" presStyleCnt="0"/>
      <dgm:spPr/>
    </dgm:pt>
    <dgm:pt modelId="{77ED543F-180E-2640-B983-D284246945CE}" type="pres">
      <dgm:prSet presAssocID="{7177442D-7DEB-1A42-8164-83576BC72ED3}" presName="rootText" presStyleLbl="node2" presStyleIdx="4" presStyleCnt="5">
        <dgm:presLayoutVars>
          <dgm:chPref val="3"/>
        </dgm:presLayoutVars>
      </dgm:prSet>
      <dgm:spPr/>
      <dgm:t>
        <a:bodyPr/>
        <a:lstStyle/>
        <a:p>
          <a:endParaRPr lang="en-US"/>
        </a:p>
      </dgm:t>
    </dgm:pt>
    <dgm:pt modelId="{336BDBCC-BFCB-794C-BEE0-7EFC3D9F45C0}" type="pres">
      <dgm:prSet presAssocID="{7177442D-7DEB-1A42-8164-83576BC72ED3}" presName="rootConnector" presStyleLbl="node2" presStyleIdx="4" presStyleCnt="5"/>
      <dgm:spPr/>
      <dgm:t>
        <a:bodyPr/>
        <a:lstStyle/>
        <a:p>
          <a:endParaRPr lang="en-US"/>
        </a:p>
      </dgm:t>
    </dgm:pt>
    <dgm:pt modelId="{D62042AD-03ED-854E-A234-1E8778329E30}" type="pres">
      <dgm:prSet presAssocID="{7177442D-7DEB-1A42-8164-83576BC72ED3}" presName="hierChild4" presStyleCnt="0"/>
      <dgm:spPr/>
    </dgm:pt>
    <dgm:pt modelId="{36EAEAFD-C532-DD4D-ADB6-071EFBD0712F}" type="pres">
      <dgm:prSet presAssocID="{7177442D-7DEB-1A42-8164-83576BC72ED3}" presName="hierChild5" presStyleCnt="0"/>
      <dgm:spPr/>
    </dgm:pt>
    <dgm:pt modelId="{3E964F56-9AA4-C14D-9C3E-AC81A52C14B3}" type="pres">
      <dgm:prSet presAssocID="{1DC9304F-F292-184B-BD1D-1550E004CE4B}" presName="hierChild3" presStyleCnt="0"/>
      <dgm:spPr/>
    </dgm:pt>
  </dgm:ptLst>
  <dgm:cxnLst>
    <dgm:cxn modelId="{EBBAA7D7-7914-264E-B174-47838D2C5D29}" type="presOf" srcId="{14B98EF3-4BBD-0741-A1AF-CC6345C1B570}" destId="{61976B9E-D205-BB4A-9CCA-548DE49BFCEB}" srcOrd="0" destOrd="0" presId="urn:microsoft.com/office/officeart/2005/8/layout/orgChart1"/>
    <dgm:cxn modelId="{53E71EEA-7D26-6540-BCB3-4429775C1724}" type="presOf" srcId="{1DC9304F-F292-184B-BD1D-1550E004CE4B}" destId="{254C4F93-4D6A-4046-A238-7D3FCC8BB8AD}" srcOrd="0" destOrd="0" presId="urn:microsoft.com/office/officeart/2005/8/layout/orgChart1"/>
    <dgm:cxn modelId="{4D44362A-22DB-514E-A7C3-89A9A4C81CC9}" type="presOf" srcId="{13472C96-9739-4B49-881A-8A5D17315C12}" destId="{D38B799E-B89D-F744-B3A7-4A9136DFB257}" srcOrd="1" destOrd="0" presId="urn:microsoft.com/office/officeart/2005/8/layout/orgChart1"/>
    <dgm:cxn modelId="{9973C044-F717-2A4C-9FB7-47A8BDAA6F5D}" srcId="{14B98EF3-4BBD-0741-A1AF-CC6345C1B570}" destId="{1DC9304F-F292-184B-BD1D-1550E004CE4B}" srcOrd="0" destOrd="0" parTransId="{F7EBFC48-2227-0146-AA43-5BA851DDA29D}" sibTransId="{EC1721D3-8E5E-C441-B4F2-E26629D64FDE}"/>
    <dgm:cxn modelId="{33A61B50-552B-0949-86C8-ACC952E70F98}" srcId="{1DC9304F-F292-184B-BD1D-1550E004CE4B}" destId="{5F023A29-BB80-2340-8E3C-2584DECE956C}" srcOrd="3" destOrd="0" parTransId="{FCB374BE-AAD7-AD4A-99AA-FC02921928E4}" sibTransId="{FD6986E4-AAFB-2942-A5A6-F71098D7D540}"/>
    <dgm:cxn modelId="{ADC119FC-EDB7-4F44-8FDC-4C24EEDB0167}" type="presOf" srcId="{13472C96-9739-4B49-881A-8A5D17315C12}" destId="{243082EF-FA04-C84C-AB5D-21AAA30B575B}" srcOrd="0" destOrd="0" presId="urn:microsoft.com/office/officeart/2005/8/layout/orgChart1"/>
    <dgm:cxn modelId="{C939FB6F-403A-4747-913E-A144AE53D4BB}" type="presOf" srcId="{7177442D-7DEB-1A42-8164-83576BC72ED3}" destId="{336BDBCC-BFCB-794C-BEE0-7EFC3D9F45C0}" srcOrd="1" destOrd="0" presId="urn:microsoft.com/office/officeart/2005/8/layout/orgChart1"/>
    <dgm:cxn modelId="{A094A8F8-1A21-DD4B-A5DA-7BA3C066C5AF}" type="presOf" srcId="{7A90CBF9-EFF7-3646-B5A1-3116B67395BD}" destId="{CBC0AAE1-19DF-A54B-93B5-EF22D19E3B3B}" srcOrd="0" destOrd="0" presId="urn:microsoft.com/office/officeart/2005/8/layout/orgChart1"/>
    <dgm:cxn modelId="{6679A584-2BE3-0940-8FAC-57AB43686CEF}" type="presOf" srcId="{207FDE99-B9EF-3947-992F-C718F51734B9}" destId="{F26C16FD-D148-4549-8874-41EA91B4D7D1}" srcOrd="0" destOrd="0" presId="urn:microsoft.com/office/officeart/2005/8/layout/orgChart1"/>
    <dgm:cxn modelId="{C99D2BAD-BE9C-754B-9C1D-6EFFE7CAB66C}" type="presOf" srcId="{7177442D-7DEB-1A42-8164-83576BC72ED3}" destId="{77ED543F-180E-2640-B983-D284246945CE}" srcOrd="0" destOrd="0" presId="urn:microsoft.com/office/officeart/2005/8/layout/orgChart1"/>
    <dgm:cxn modelId="{6D0041CE-F4A6-BE4C-B254-0B2071975C92}" type="presOf" srcId="{B07264C8-11AA-4449-80A9-22BB49FAFBDE}" destId="{29B04528-EB98-7B49-AD4C-CE733FED38B3}" srcOrd="1" destOrd="0" presId="urn:microsoft.com/office/officeart/2005/8/layout/orgChart1"/>
    <dgm:cxn modelId="{978626EB-72B3-2E46-9529-6AF649A5DBE6}" type="presOf" srcId="{FCB374BE-AAD7-AD4A-99AA-FC02921928E4}" destId="{0D981745-26FB-DA41-B2F6-B12D2AE5083D}" srcOrd="0" destOrd="0" presId="urn:microsoft.com/office/officeart/2005/8/layout/orgChart1"/>
    <dgm:cxn modelId="{2F6D68EE-CD10-1148-A46B-92B3575E6F4B}" srcId="{1DC9304F-F292-184B-BD1D-1550E004CE4B}" destId="{13472C96-9739-4B49-881A-8A5D17315C12}" srcOrd="2" destOrd="0" parTransId="{F3614652-1AFC-2546-921C-A7E3DD00DD5E}" sibTransId="{805E6814-A5B0-1743-B58D-99E917EBF818}"/>
    <dgm:cxn modelId="{424F6355-3AE2-8049-9157-3F5567349003}" srcId="{1DC9304F-F292-184B-BD1D-1550E004CE4B}" destId="{7177442D-7DEB-1A42-8164-83576BC72ED3}" srcOrd="4" destOrd="0" parTransId="{64E48F28-852C-AD42-BC92-AB526AEA1613}" sibTransId="{2A06463E-2A12-6D43-BFD3-AC79F304794F}"/>
    <dgm:cxn modelId="{B388997F-2D35-DC47-A25C-87FA8945AA05}" type="presOf" srcId="{1DC9304F-F292-184B-BD1D-1550E004CE4B}" destId="{2EE78C03-89B6-9748-B5B5-CA3158A3B6FD}" srcOrd="1" destOrd="0" presId="urn:microsoft.com/office/officeart/2005/8/layout/orgChart1"/>
    <dgm:cxn modelId="{2F539BC2-2F7F-DE4E-8ED6-1CD05187D6D0}" type="presOf" srcId="{207FDE99-B9EF-3947-992F-C718F51734B9}" destId="{E0EA9B03-B8F6-2145-A240-217515BAD6A0}" srcOrd="1" destOrd="0" presId="urn:microsoft.com/office/officeart/2005/8/layout/orgChart1"/>
    <dgm:cxn modelId="{ECC2E84C-832B-834E-9A5E-E8C7C6573A3C}" srcId="{1DC9304F-F292-184B-BD1D-1550E004CE4B}" destId="{207FDE99-B9EF-3947-992F-C718F51734B9}" srcOrd="0" destOrd="0" parTransId="{A253AAE9-EF6B-7843-913A-8A044849D992}" sibTransId="{F2962845-2B76-0C41-A7D9-47C3986EF573}"/>
    <dgm:cxn modelId="{480207F9-F1BE-9148-A47E-B0D26A315D20}" type="presOf" srcId="{5F023A29-BB80-2340-8E3C-2584DECE956C}" destId="{ACD41BC4-BAD5-994D-ABE8-6D6D873FE533}" srcOrd="1" destOrd="0" presId="urn:microsoft.com/office/officeart/2005/8/layout/orgChart1"/>
    <dgm:cxn modelId="{D5FE1205-BC68-B042-B7E7-5F1ED42587D1}" srcId="{1DC9304F-F292-184B-BD1D-1550E004CE4B}" destId="{B07264C8-11AA-4449-80A9-22BB49FAFBDE}" srcOrd="1" destOrd="0" parTransId="{7A90CBF9-EFF7-3646-B5A1-3116B67395BD}" sibTransId="{1E363E91-F1B0-0943-9A69-7035E8E3F90E}"/>
    <dgm:cxn modelId="{E48A11EF-5BC3-534F-B883-4A592FDC1AB2}" type="presOf" srcId="{A253AAE9-EF6B-7843-913A-8A044849D992}" destId="{69D795E5-71AD-F742-A2B1-713D5087BB03}" srcOrd="0" destOrd="0" presId="urn:microsoft.com/office/officeart/2005/8/layout/orgChart1"/>
    <dgm:cxn modelId="{DEBA0D31-CB74-FC45-A854-6F7408E034C6}" type="presOf" srcId="{5F023A29-BB80-2340-8E3C-2584DECE956C}" destId="{8A3A9F21-AB71-1E49-9741-345F1018ADA8}" srcOrd="0" destOrd="0" presId="urn:microsoft.com/office/officeart/2005/8/layout/orgChart1"/>
    <dgm:cxn modelId="{FCDF1A3C-3D92-694C-9E10-88FA66CAAAA6}" type="presOf" srcId="{64E48F28-852C-AD42-BC92-AB526AEA1613}" destId="{578F3EDA-D74E-9944-B586-C8F3899D76B5}" srcOrd="0" destOrd="0" presId="urn:microsoft.com/office/officeart/2005/8/layout/orgChart1"/>
    <dgm:cxn modelId="{EDD3A403-A59A-BD46-BAB2-DBEF8CA3859D}" type="presOf" srcId="{B07264C8-11AA-4449-80A9-22BB49FAFBDE}" destId="{50D1154B-BBFE-4041-BC6D-1AF847302C87}" srcOrd="0" destOrd="0" presId="urn:microsoft.com/office/officeart/2005/8/layout/orgChart1"/>
    <dgm:cxn modelId="{9207FAD4-5443-624E-801B-5D7C196C0214}" type="presOf" srcId="{F3614652-1AFC-2546-921C-A7E3DD00DD5E}" destId="{4AAC4D3D-24CE-1943-8FBC-9C0163296C46}" srcOrd="0" destOrd="0" presId="urn:microsoft.com/office/officeart/2005/8/layout/orgChart1"/>
    <dgm:cxn modelId="{B9B26001-B493-9040-8298-93B47BE0A379}" type="presParOf" srcId="{61976B9E-D205-BB4A-9CCA-548DE49BFCEB}" destId="{3718467E-3B5F-A34B-901F-C13C3367A5D6}" srcOrd="0" destOrd="0" presId="urn:microsoft.com/office/officeart/2005/8/layout/orgChart1"/>
    <dgm:cxn modelId="{E5BCFD24-5E02-9D40-A22A-906AEFBD1F46}" type="presParOf" srcId="{3718467E-3B5F-A34B-901F-C13C3367A5D6}" destId="{FA890E6A-D112-1F48-96D3-4B6C9F2F1431}" srcOrd="0" destOrd="0" presId="urn:microsoft.com/office/officeart/2005/8/layout/orgChart1"/>
    <dgm:cxn modelId="{3F72461E-1D0A-FC4D-9E62-371AFFD08651}" type="presParOf" srcId="{FA890E6A-D112-1F48-96D3-4B6C9F2F1431}" destId="{254C4F93-4D6A-4046-A238-7D3FCC8BB8AD}" srcOrd="0" destOrd="0" presId="urn:microsoft.com/office/officeart/2005/8/layout/orgChart1"/>
    <dgm:cxn modelId="{94B04C2A-9810-3F4B-A2F6-D7BFC74B7D4B}" type="presParOf" srcId="{FA890E6A-D112-1F48-96D3-4B6C9F2F1431}" destId="{2EE78C03-89B6-9748-B5B5-CA3158A3B6FD}" srcOrd="1" destOrd="0" presId="urn:microsoft.com/office/officeart/2005/8/layout/orgChart1"/>
    <dgm:cxn modelId="{291245FC-920A-A240-A68A-C3DB93E03C7E}" type="presParOf" srcId="{3718467E-3B5F-A34B-901F-C13C3367A5D6}" destId="{7DFC9BB9-24FC-DF48-9A39-31B74DEBCF09}" srcOrd="1" destOrd="0" presId="urn:microsoft.com/office/officeart/2005/8/layout/orgChart1"/>
    <dgm:cxn modelId="{379FAFD8-068F-9846-976C-05B534B11FAB}" type="presParOf" srcId="{7DFC9BB9-24FC-DF48-9A39-31B74DEBCF09}" destId="{69D795E5-71AD-F742-A2B1-713D5087BB03}" srcOrd="0" destOrd="0" presId="urn:microsoft.com/office/officeart/2005/8/layout/orgChart1"/>
    <dgm:cxn modelId="{A682D6AB-F4D7-C543-ACD9-0C8C14F60BE5}" type="presParOf" srcId="{7DFC9BB9-24FC-DF48-9A39-31B74DEBCF09}" destId="{1010488B-AB52-B848-8B08-C1C971C7DCB4}" srcOrd="1" destOrd="0" presId="urn:microsoft.com/office/officeart/2005/8/layout/orgChart1"/>
    <dgm:cxn modelId="{F67BCF87-FAB2-5041-A65C-268E785589FB}" type="presParOf" srcId="{1010488B-AB52-B848-8B08-C1C971C7DCB4}" destId="{9255CE96-F62F-3C4D-9DC1-BB88A3D48D1A}" srcOrd="0" destOrd="0" presId="urn:microsoft.com/office/officeart/2005/8/layout/orgChart1"/>
    <dgm:cxn modelId="{5B968A1A-FFBA-3740-9484-749DA9376E10}" type="presParOf" srcId="{9255CE96-F62F-3C4D-9DC1-BB88A3D48D1A}" destId="{F26C16FD-D148-4549-8874-41EA91B4D7D1}" srcOrd="0" destOrd="0" presId="urn:microsoft.com/office/officeart/2005/8/layout/orgChart1"/>
    <dgm:cxn modelId="{CA9EDCD3-724A-674F-8BFB-D67EA20DB809}" type="presParOf" srcId="{9255CE96-F62F-3C4D-9DC1-BB88A3D48D1A}" destId="{E0EA9B03-B8F6-2145-A240-217515BAD6A0}" srcOrd="1" destOrd="0" presId="urn:microsoft.com/office/officeart/2005/8/layout/orgChart1"/>
    <dgm:cxn modelId="{61A5D256-C3E7-754A-8327-65B50389762A}" type="presParOf" srcId="{1010488B-AB52-B848-8B08-C1C971C7DCB4}" destId="{0903A5DD-9703-3546-A0C1-4C28D5C98F1B}" srcOrd="1" destOrd="0" presId="urn:microsoft.com/office/officeart/2005/8/layout/orgChart1"/>
    <dgm:cxn modelId="{DE6BA3C1-35A9-0146-B991-8D0E5941CBD2}" type="presParOf" srcId="{1010488B-AB52-B848-8B08-C1C971C7DCB4}" destId="{E0284C4C-709F-004E-A449-FB3BF026DD00}" srcOrd="2" destOrd="0" presId="urn:microsoft.com/office/officeart/2005/8/layout/orgChart1"/>
    <dgm:cxn modelId="{4603B6C5-441D-D841-9480-D1C2909C5E6F}" type="presParOf" srcId="{7DFC9BB9-24FC-DF48-9A39-31B74DEBCF09}" destId="{CBC0AAE1-19DF-A54B-93B5-EF22D19E3B3B}" srcOrd="2" destOrd="0" presId="urn:microsoft.com/office/officeart/2005/8/layout/orgChart1"/>
    <dgm:cxn modelId="{CD260CA1-D879-B143-802A-16536616A7C1}" type="presParOf" srcId="{7DFC9BB9-24FC-DF48-9A39-31B74DEBCF09}" destId="{69086972-D835-9949-B0B3-9C27D47EA4D7}" srcOrd="3" destOrd="0" presId="urn:microsoft.com/office/officeart/2005/8/layout/orgChart1"/>
    <dgm:cxn modelId="{C09C7920-1B21-F14F-B362-D0F54AD0ABA1}" type="presParOf" srcId="{69086972-D835-9949-B0B3-9C27D47EA4D7}" destId="{1F154554-B065-8547-A556-608C4D75E838}" srcOrd="0" destOrd="0" presId="urn:microsoft.com/office/officeart/2005/8/layout/orgChart1"/>
    <dgm:cxn modelId="{11710CB5-57F2-D649-B909-FA734A7BD835}" type="presParOf" srcId="{1F154554-B065-8547-A556-608C4D75E838}" destId="{50D1154B-BBFE-4041-BC6D-1AF847302C87}" srcOrd="0" destOrd="0" presId="urn:microsoft.com/office/officeart/2005/8/layout/orgChart1"/>
    <dgm:cxn modelId="{CF7BDBD6-BC38-9B49-AEE8-D3062B4A07D0}" type="presParOf" srcId="{1F154554-B065-8547-A556-608C4D75E838}" destId="{29B04528-EB98-7B49-AD4C-CE733FED38B3}" srcOrd="1" destOrd="0" presId="urn:microsoft.com/office/officeart/2005/8/layout/orgChart1"/>
    <dgm:cxn modelId="{82C986F2-02CD-6246-9C94-60E9B0BF8AC7}" type="presParOf" srcId="{69086972-D835-9949-B0B3-9C27D47EA4D7}" destId="{ECCDC482-CD7B-5B49-B769-4CF1978BA4FE}" srcOrd="1" destOrd="0" presId="urn:microsoft.com/office/officeart/2005/8/layout/orgChart1"/>
    <dgm:cxn modelId="{D700770F-7872-D24A-B0F3-A9CC139327F5}" type="presParOf" srcId="{69086972-D835-9949-B0B3-9C27D47EA4D7}" destId="{42BDA337-89A3-9049-BC01-7EAA668E5E8C}" srcOrd="2" destOrd="0" presId="urn:microsoft.com/office/officeart/2005/8/layout/orgChart1"/>
    <dgm:cxn modelId="{637F70CC-AEAC-0343-B563-E8222D7A8CAD}" type="presParOf" srcId="{7DFC9BB9-24FC-DF48-9A39-31B74DEBCF09}" destId="{4AAC4D3D-24CE-1943-8FBC-9C0163296C46}" srcOrd="4" destOrd="0" presId="urn:microsoft.com/office/officeart/2005/8/layout/orgChart1"/>
    <dgm:cxn modelId="{B1B17261-4619-5642-BCEE-14ABBE7B0017}" type="presParOf" srcId="{7DFC9BB9-24FC-DF48-9A39-31B74DEBCF09}" destId="{E101608A-7040-1E49-AC11-F131E914B978}" srcOrd="5" destOrd="0" presId="urn:microsoft.com/office/officeart/2005/8/layout/orgChart1"/>
    <dgm:cxn modelId="{628D7A8B-CE4A-5944-9B08-6EA39403D754}" type="presParOf" srcId="{E101608A-7040-1E49-AC11-F131E914B978}" destId="{A78D1633-E3A6-8741-8946-BADF7114C21D}" srcOrd="0" destOrd="0" presId="urn:microsoft.com/office/officeart/2005/8/layout/orgChart1"/>
    <dgm:cxn modelId="{DE00003B-E915-8B43-9FE7-DB80588CA342}" type="presParOf" srcId="{A78D1633-E3A6-8741-8946-BADF7114C21D}" destId="{243082EF-FA04-C84C-AB5D-21AAA30B575B}" srcOrd="0" destOrd="0" presId="urn:microsoft.com/office/officeart/2005/8/layout/orgChart1"/>
    <dgm:cxn modelId="{A68408A5-7DB5-C949-9666-6C3729A720AF}" type="presParOf" srcId="{A78D1633-E3A6-8741-8946-BADF7114C21D}" destId="{D38B799E-B89D-F744-B3A7-4A9136DFB257}" srcOrd="1" destOrd="0" presId="urn:microsoft.com/office/officeart/2005/8/layout/orgChart1"/>
    <dgm:cxn modelId="{3FA219E1-FA75-BA49-8F6C-CA4FFA9DB8B5}" type="presParOf" srcId="{E101608A-7040-1E49-AC11-F131E914B978}" destId="{41AA4E4E-2274-5B49-A647-EC0F3CEC43CE}" srcOrd="1" destOrd="0" presId="urn:microsoft.com/office/officeart/2005/8/layout/orgChart1"/>
    <dgm:cxn modelId="{186206B5-4C30-FB4E-9278-8DDFC20C4F14}" type="presParOf" srcId="{E101608A-7040-1E49-AC11-F131E914B978}" destId="{ABF85588-D297-774E-8551-7F66F92384BF}" srcOrd="2" destOrd="0" presId="urn:microsoft.com/office/officeart/2005/8/layout/orgChart1"/>
    <dgm:cxn modelId="{4DB9A88F-808B-0644-A170-C621A609629C}" type="presParOf" srcId="{7DFC9BB9-24FC-DF48-9A39-31B74DEBCF09}" destId="{0D981745-26FB-DA41-B2F6-B12D2AE5083D}" srcOrd="6" destOrd="0" presId="urn:microsoft.com/office/officeart/2005/8/layout/orgChart1"/>
    <dgm:cxn modelId="{5FC80182-0F49-C644-B76A-031A240FC7A6}" type="presParOf" srcId="{7DFC9BB9-24FC-DF48-9A39-31B74DEBCF09}" destId="{73EFC3B8-9F55-6A4B-8BC4-D867F4940065}" srcOrd="7" destOrd="0" presId="urn:microsoft.com/office/officeart/2005/8/layout/orgChart1"/>
    <dgm:cxn modelId="{7548EE52-C41B-0F40-9355-49B51C801626}" type="presParOf" srcId="{73EFC3B8-9F55-6A4B-8BC4-D867F4940065}" destId="{690AE21A-8290-2C43-A839-7796BA981490}" srcOrd="0" destOrd="0" presId="urn:microsoft.com/office/officeart/2005/8/layout/orgChart1"/>
    <dgm:cxn modelId="{48315BEE-C591-9741-AF4F-AD2149A28E0B}" type="presParOf" srcId="{690AE21A-8290-2C43-A839-7796BA981490}" destId="{8A3A9F21-AB71-1E49-9741-345F1018ADA8}" srcOrd="0" destOrd="0" presId="urn:microsoft.com/office/officeart/2005/8/layout/orgChart1"/>
    <dgm:cxn modelId="{32957B95-423B-CD46-A522-AC4587DF4C0B}" type="presParOf" srcId="{690AE21A-8290-2C43-A839-7796BA981490}" destId="{ACD41BC4-BAD5-994D-ABE8-6D6D873FE533}" srcOrd="1" destOrd="0" presId="urn:microsoft.com/office/officeart/2005/8/layout/orgChart1"/>
    <dgm:cxn modelId="{36D18B7B-AA2B-9549-9159-3F3AFCACE988}" type="presParOf" srcId="{73EFC3B8-9F55-6A4B-8BC4-D867F4940065}" destId="{4724DBC8-30EF-F44A-947D-06E8B83B34A8}" srcOrd="1" destOrd="0" presId="urn:microsoft.com/office/officeart/2005/8/layout/orgChart1"/>
    <dgm:cxn modelId="{D569FCC0-09DD-604B-9309-5B47C5CC3C32}" type="presParOf" srcId="{73EFC3B8-9F55-6A4B-8BC4-D867F4940065}" destId="{A02A69BF-49C5-404A-9D6E-7ED87C44C97C}" srcOrd="2" destOrd="0" presId="urn:microsoft.com/office/officeart/2005/8/layout/orgChart1"/>
    <dgm:cxn modelId="{051F8E0E-1DF0-414C-96AE-12DCB9215E61}" type="presParOf" srcId="{7DFC9BB9-24FC-DF48-9A39-31B74DEBCF09}" destId="{578F3EDA-D74E-9944-B586-C8F3899D76B5}" srcOrd="8" destOrd="0" presId="urn:microsoft.com/office/officeart/2005/8/layout/orgChart1"/>
    <dgm:cxn modelId="{0966CEA9-F0F9-5B4A-BF10-6CC4ECBEBF79}" type="presParOf" srcId="{7DFC9BB9-24FC-DF48-9A39-31B74DEBCF09}" destId="{6B86987F-592A-A749-82C7-79673C177569}" srcOrd="9" destOrd="0" presId="urn:microsoft.com/office/officeart/2005/8/layout/orgChart1"/>
    <dgm:cxn modelId="{A7DD02F7-FAA8-E04A-ACC8-4D921C9ACD5C}" type="presParOf" srcId="{6B86987F-592A-A749-82C7-79673C177569}" destId="{D62040DF-909F-3745-B615-0A044F6C9077}" srcOrd="0" destOrd="0" presId="urn:microsoft.com/office/officeart/2005/8/layout/orgChart1"/>
    <dgm:cxn modelId="{00323C1F-2FE2-C04A-88EB-27B5FCB5F01E}" type="presParOf" srcId="{D62040DF-909F-3745-B615-0A044F6C9077}" destId="{77ED543F-180E-2640-B983-D284246945CE}" srcOrd="0" destOrd="0" presId="urn:microsoft.com/office/officeart/2005/8/layout/orgChart1"/>
    <dgm:cxn modelId="{C7C54857-385D-C14A-9788-BEB770953252}" type="presParOf" srcId="{D62040DF-909F-3745-B615-0A044F6C9077}" destId="{336BDBCC-BFCB-794C-BEE0-7EFC3D9F45C0}" srcOrd="1" destOrd="0" presId="urn:microsoft.com/office/officeart/2005/8/layout/orgChart1"/>
    <dgm:cxn modelId="{22B513AA-7AAB-FA47-A6A3-7BA75BF15ACC}" type="presParOf" srcId="{6B86987F-592A-A749-82C7-79673C177569}" destId="{D62042AD-03ED-854E-A234-1E8778329E30}" srcOrd="1" destOrd="0" presId="urn:microsoft.com/office/officeart/2005/8/layout/orgChart1"/>
    <dgm:cxn modelId="{8D7D4C1C-B262-A744-802F-43609A0B01D7}" type="presParOf" srcId="{6B86987F-592A-A749-82C7-79673C177569}" destId="{36EAEAFD-C532-DD4D-ADB6-071EFBD0712F}" srcOrd="2" destOrd="0" presId="urn:microsoft.com/office/officeart/2005/8/layout/orgChart1"/>
    <dgm:cxn modelId="{46B60A4F-7F53-3A44-81A3-71DF10810F66}" type="presParOf" srcId="{3718467E-3B5F-A34B-901F-C13C3367A5D6}" destId="{3E964F56-9AA4-C14D-9C3E-AC81A52C14B3}"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E0D5101-4A57-2C4A-9080-2C90065CB9A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9DB451E-F6F6-4E44-B884-87C29B4CCCAF}">
      <dgm:prSet custT="1"/>
      <dgm:spPr/>
      <dgm:t>
        <a:bodyPr/>
        <a:lstStyle/>
        <a:p>
          <a:r>
            <a:rPr lang="en-US" sz="1200"/>
            <a:t>Western Asia/Middle East </a:t>
          </a:r>
        </a:p>
      </dgm:t>
    </dgm:pt>
    <dgm:pt modelId="{BFE38932-77BE-3941-8396-49EA86E8937A}" type="parTrans" cxnId="{54E3B8AB-864B-EA41-A2B6-F11F76B707F0}">
      <dgm:prSet/>
      <dgm:spPr/>
      <dgm:t>
        <a:bodyPr/>
        <a:lstStyle/>
        <a:p>
          <a:endParaRPr lang="en-US" sz="1200"/>
        </a:p>
      </dgm:t>
    </dgm:pt>
    <dgm:pt modelId="{85FF7A6E-E404-A745-9936-B0B9C0A082DA}" type="sibTrans" cxnId="{54E3B8AB-864B-EA41-A2B6-F11F76B707F0}">
      <dgm:prSet/>
      <dgm:spPr/>
      <dgm:t>
        <a:bodyPr/>
        <a:lstStyle/>
        <a:p>
          <a:endParaRPr lang="en-US" sz="1200"/>
        </a:p>
      </dgm:t>
    </dgm:pt>
    <dgm:pt modelId="{482D8B35-EA9B-7348-972F-4AB9C3569D64}">
      <dgm:prSet custT="1"/>
      <dgm:spPr/>
      <dgm:t>
        <a:bodyPr/>
        <a:lstStyle/>
        <a:p>
          <a:r>
            <a:rPr lang="en-US" sz="1200" dirty="0"/>
            <a:t>An immense geographical area, from Pakistan and Afghanistan to Egypt. </a:t>
          </a:r>
        </a:p>
      </dgm:t>
    </dgm:pt>
    <dgm:pt modelId="{133C75B4-A344-004F-BDAE-929F53B13646}" type="parTrans" cxnId="{F7A81636-DEAE-224B-8AE3-784385301C0C}">
      <dgm:prSet/>
      <dgm:spPr/>
      <dgm:t>
        <a:bodyPr/>
        <a:lstStyle/>
        <a:p>
          <a:endParaRPr lang="en-US" sz="1200"/>
        </a:p>
      </dgm:t>
    </dgm:pt>
    <dgm:pt modelId="{4E0D94E1-5A36-AB4B-80FB-B3CA4114624A}" type="sibTrans" cxnId="{F7A81636-DEAE-224B-8AE3-784385301C0C}">
      <dgm:prSet/>
      <dgm:spPr/>
      <dgm:t>
        <a:bodyPr/>
        <a:lstStyle/>
        <a:p>
          <a:endParaRPr lang="en-US" sz="1200"/>
        </a:p>
      </dgm:t>
    </dgm:pt>
    <dgm:pt modelId="{2CC452C3-E55A-9642-8FD1-FC9E2A66FFF8}">
      <dgm:prSet custT="1"/>
      <dgm:spPr/>
      <dgm:t>
        <a:bodyPr/>
        <a:lstStyle/>
        <a:p>
          <a:r>
            <a:rPr lang="en-US" sz="1200" dirty="0"/>
            <a:t>Islam is the most common religion but have other religious groups. </a:t>
          </a:r>
        </a:p>
      </dgm:t>
    </dgm:pt>
    <dgm:pt modelId="{6B72F9A3-BF01-DA42-9700-7E4991353C22}" type="parTrans" cxnId="{64334EB0-B967-1349-85C0-F234E3086284}">
      <dgm:prSet/>
      <dgm:spPr/>
      <dgm:t>
        <a:bodyPr/>
        <a:lstStyle/>
        <a:p>
          <a:endParaRPr lang="en-US" sz="1200"/>
        </a:p>
      </dgm:t>
    </dgm:pt>
    <dgm:pt modelId="{3EC3D247-21B2-B743-AB06-1BF31ED6F782}" type="sibTrans" cxnId="{64334EB0-B967-1349-85C0-F234E3086284}">
      <dgm:prSet/>
      <dgm:spPr/>
      <dgm:t>
        <a:bodyPr/>
        <a:lstStyle/>
        <a:p>
          <a:endParaRPr lang="en-US" sz="1200"/>
        </a:p>
      </dgm:t>
    </dgm:pt>
    <dgm:pt modelId="{39C042B1-2457-6647-AF19-A5E9A69450EC}">
      <dgm:prSet custT="1"/>
      <dgm:spPr/>
      <dgm:t>
        <a:bodyPr/>
        <a:lstStyle/>
        <a:p>
          <a:r>
            <a:rPr lang="en-US" sz="1200" dirty="0"/>
            <a:t>Family pride and honor may be very high. </a:t>
          </a:r>
        </a:p>
      </dgm:t>
    </dgm:pt>
    <dgm:pt modelId="{FBC8F277-B2F4-E04A-A581-CBF2C5BE6682}" type="parTrans" cxnId="{8373DF44-707C-BC45-A7E7-D84FD16DFC16}">
      <dgm:prSet/>
      <dgm:spPr/>
      <dgm:t>
        <a:bodyPr/>
        <a:lstStyle/>
        <a:p>
          <a:endParaRPr lang="en-US" sz="1200"/>
        </a:p>
      </dgm:t>
    </dgm:pt>
    <dgm:pt modelId="{C9951225-3FD4-9842-9D90-50A45260D465}" type="sibTrans" cxnId="{8373DF44-707C-BC45-A7E7-D84FD16DFC16}">
      <dgm:prSet/>
      <dgm:spPr/>
      <dgm:t>
        <a:bodyPr/>
        <a:lstStyle/>
        <a:p>
          <a:endParaRPr lang="en-US" sz="1200"/>
        </a:p>
      </dgm:t>
    </dgm:pt>
    <dgm:pt modelId="{C151745C-FFB0-474F-B741-36B09B1C2A1A}">
      <dgm:prSet custT="1"/>
      <dgm:spPr/>
      <dgm:t>
        <a:bodyPr/>
        <a:lstStyle/>
        <a:p>
          <a:r>
            <a:rPr lang="en-US" sz="1200" dirty="0"/>
            <a:t>Prefer to be treated by a medical practitioner of the same sex. </a:t>
          </a:r>
        </a:p>
      </dgm:t>
    </dgm:pt>
    <dgm:pt modelId="{B17FE7D0-A676-0647-9669-57E90F21DC60}" type="parTrans" cxnId="{4C58178E-E2A6-8F45-84A5-AC7A371CC8C7}">
      <dgm:prSet/>
      <dgm:spPr/>
      <dgm:t>
        <a:bodyPr/>
        <a:lstStyle/>
        <a:p>
          <a:endParaRPr lang="en-US" sz="1200"/>
        </a:p>
      </dgm:t>
    </dgm:pt>
    <dgm:pt modelId="{F6792641-2D50-664E-989F-70AF1885FB22}" type="sibTrans" cxnId="{4C58178E-E2A6-8F45-84A5-AC7A371CC8C7}">
      <dgm:prSet/>
      <dgm:spPr/>
      <dgm:t>
        <a:bodyPr/>
        <a:lstStyle/>
        <a:p>
          <a:endParaRPr lang="en-US" sz="1200"/>
        </a:p>
      </dgm:t>
    </dgm:pt>
    <dgm:pt modelId="{A77736D3-B0B7-E841-A7F6-22C2C361530F}">
      <dgm:prSet custT="1"/>
      <dgm:spPr/>
      <dgm:t>
        <a:bodyPr/>
        <a:lstStyle/>
        <a:p>
          <a:r>
            <a:rPr lang="en-US" sz="1200" dirty="0"/>
            <a:t>Fasting is required of devout Muslims during the holy month of Ramadan</a:t>
          </a:r>
        </a:p>
      </dgm:t>
    </dgm:pt>
    <dgm:pt modelId="{95650948-A12D-DF48-825D-B330DAFA6391}" type="parTrans" cxnId="{56FE478B-1BA6-544E-80C7-29822710F6F4}">
      <dgm:prSet/>
      <dgm:spPr/>
      <dgm:t>
        <a:bodyPr/>
        <a:lstStyle/>
        <a:p>
          <a:endParaRPr lang="en-US" sz="1200"/>
        </a:p>
      </dgm:t>
    </dgm:pt>
    <dgm:pt modelId="{BE9E1EAE-B07B-B847-B454-C6AE1587BB77}" type="sibTrans" cxnId="{56FE478B-1BA6-544E-80C7-29822710F6F4}">
      <dgm:prSet/>
      <dgm:spPr/>
      <dgm:t>
        <a:bodyPr/>
        <a:lstStyle/>
        <a:p>
          <a:endParaRPr lang="en-US" sz="1200"/>
        </a:p>
      </dgm:t>
    </dgm:pt>
    <dgm:pt modelId="{A0463973-5235-F040-A934-739D1B1BB749}">
      <dgm:prSet custT="1"/>
      <dgm:spPr/>
      <dgm:t>
        <a:bodyPr/>
        <a:lstStyle/>
        <a:p>
          <a:r>
            <a:rPr lang="en-US" sz="1200" dirty="0"/>
            <a:t>Use their left hand for toilet hygiene, and thus avoid using the left hand to touch another person or to touch food. </a:t>
          </a:r>
        </a:p>
      </dgm:t>
    </dgm:pt>
    <dgm:pt modelId="{98514B41-E6F2-4E4E-9FD0-F488D9C96737}" type="parTrans" cxnId="{B02EE15A-1850-F641-8889-ACE021E2CA53}">
      <dgm:prSet/>
      <dgm:spPr/>
      <dgm:t>
        <a:bodyPr/>
        <a:lstStyle/>
        <a:p>
          <a:endParaRPr lang="en-US" sz="1200"/>
        </a:p>
      </dgm:t>
    </dgm:pt>
    <dgm:pt modelId="{06E2F451-F2D5-D54D-AC86-212B7519911C}" type="sibTrans" cxnId="{B02EE15A-1850-F641-8889-ACE021E2CA53}">
      <dgm:prSet/>
      <dgm:spPr/>
      <dgm:t>
        <a:bodyPr/>
        <a:lstStyle/>
        <a:p>
          <a:endParaRPr lang="en-US" sz="1200"/>
        </a:p>
      </dgm:t>
    </dgm:pt>
    <dgm:pt modelId="{F31C4851-F877-FA40-8865-420DA84A775B}">
      <dgm:prSet custT="1"/>
      <dgm:spPr/>
      <dgm:t>
        <a:bodyPr/>
        <a:lstStyle/>
        <a:p>
          <a:r>
            <a:rPr lang="en-US" sz="1200" dirty="0"/>
            <a:t>People from this region do not like to be touched on the head. </a:t>
          </a:r>
        </a:p>
      </dgm:t>
    </dgm:pt>
    <dgm:pt modelId="{75E9B3FA-DD2D-CF41-B0FD-5E9354940577}" type="parTrans" cxnId="{EF59919E-113C-684A-AA29-24F7C8CBF667}">
      <dgm:prSet/>
      <dgm:spPr/>
      <dgm:t>
        <a:bodyPr/>
        <a:lstStyle/>
        <a:p>
          <a:endParaRPr lang="en-US" sz="1200"/>
        </a:p>
      </dgm:t>
    </dgm:pt>
    <dgm:pt modelId="{15738748-2C15-E649-99A2-BDEDD2A040EE}" type="sibTrans" cxnId="{EF59919E-113C-684A-AA29-24F7C8CBF667}">
      <dgm:prSet/>
      <dgm:spPr/>
      <dgm:t>
        <a:bodyPr/>
        <a:lstStyle/>
        <a:p>
          <a:endParaRPr lang="en-US" sz="1200"/>
        </a:p>
      </dgm:t>
    </dgm:pt>
    <dgm:pt modelId="{6E2DF794-AC86-BC41-A299-46A9972E482A}" type="pres">
      <dgm:prSet presAssocID="{AE0D5101-4A57-2C4A-9080-2C90065CB9AB}" presName="hierChild1" presStyleCnt="0">
        <dgm:presLayoutVars>
          <dgm:orgChart val="1"/>
          <dgm:chPref val="1"/>
          <dgm:dir/>
          <dgm:animOne val="branch"/>
          <dgm:animLvl val="lvl"/>
          <dgm:resizeHandles/>
        </dgm:presLayoutVars>
      </dgm:prSet>
      <dgm:spPr/>
      <dgm:t>
        <a:bodyPr/>
        <a:lstStyle/>
        <a:p>
          <a:endParaRPr lang="en-US"/>
        </a:p>
      </dgm:t>
    </dgm:pt>
    <dgm:pt modelId="{513AEE4A-5B53-7B4D-9AEC-74DF59567CB1}" type="pres">
      <dgm:prSet presAssocID="{B9DB451E-F6F6-4E44-B884-87C29B4CCCAF}" presName="hierRoot1" presStyleCnt="0">
        <dgm:presLayoutVars>
          <dgm:hierBranch val="init"/>
        </dgm:presLayoutVars>
      </dgm:prSet>
      <dgm:spPr/>
    </dgm:pt>
    <dgm:pt modelId="{6F0FB468-4873-3547-B1D1-7CCB1CADD0D0}" type="pres">
      <dgm:prSet presAssocID="{B9DB451E-F6F6-4E44-B884-87C29B4CCCAF}" presName="rootComposite1" presStyleCnt="0"/>
      <dgm:spPr/>
    </dgm:pt>
    <dgm:pt modelId="{CB02F642-298B-E443-8FCA-A86800EF0585}" type="pres">
      <dgm:prSet presAssocID="{B9DB451E-F6F6-4E44-B884-87C29B4CCCAF}" presName="rootText1" presStyleLbl="node0" presStyleIdx="0" presStyleCnt="1">
        <dgm:presLayoutVars>
          <dgm:chPref val="3"/>
        </dgm:presLayoutVars>
      </dgm:prSet>
      <dgm:spPr/>
      <dgm:t>
        <a:bodyPr/>
        <a:lstStyle/>
        <a:p>
          <a:endParaRPr lang="en-US"/>
        </a:p>
      </dgm:t>
    </dgm:pt>
    <dgm:pt modelId="{DA9553F4-D0AE-4D45-8D55-256C50A10E16}" type="pres">
      <dgm:prSet presAssocID="{B9DB451E-F6F6-4E44-B884-87C29B4CCCAF}" presName="rootConnector1" presStyleLbl="node1" presStyleIdx="0" presStyleCnt="0"/>
      <dgm:spPr/>
      <dgm:t>
        <a:bodyPr/>
        <a:lstStyle/>
        <a:p>
          <a:endParaRPr lang="en-US"/>
        </a:p>
      </dgm:t>
    </dgm:pt>
    <dgm:pt modelId="{3FC2EEDC-9951-2C41-BB49-E5AAF24D7466}" type="pres">
      <dgm:prSet presAssocID="{B9DB451E-F6F6-4E44-B884-87C29B4CCCAF}" presName="hierChild2" presStyleCnt="0"/>
      <dgm:spPr/>
    </dgm:pt>
    <dgm:pt modelId="{4267A960-6F3A-6245-BF7B-248618F7B64B}" type="pres">
      <dgm:prSet presAssocID="{133C75B4-A344-004F-BDAE-929F53B13646}" presName="Name37" presStyleLbl="parChTrans1D2" presStyleIdx="0" presStyleCnt="7"/>
      <dgm:spPr/>
      <dgm:t>
        <a:bodyPr/>
        <a:lstStyle/>
        <a:p>
          <a:endParaRPr lang="en-US"/>
        </a:p>
      </dgm:t>
    </dgm:pt>
    <dgm:pt modelId="{97C67B48-6A7E-E84E-B1F6-D43AD34E8201}" type="pres">
      <dgm:prSet presAssocID="{482D8B35-EA9B-7348-972F-4AB9C3569D64}" presName="hierRoot2" presStyleCnt="0">
        <dgm:presLayoutVars>
          <dgm:hierBranch val="init"/>
        </dgm:presLayoutVars>
      </dgm:prSet>
      <dgm:spPr/>
    </dgm:pt>
    <dgm:pt modelId="{4D5EE427-932A-2943-86B4-234DD7DD280B}" type="pres">
      <dgm:prSet presAssocID="{482D8B35-EA9B-7348-972F-4AB9C3569D64}" presName="rootComposite" presStyleCnt="0"/>
      <dgm:spPr/>
    </dgm:pt>
    <dgm:pt modelId="{52B7770E-1DE5-634A-8E4A-22859BA5A37A}" type="pres">
      <dgm:prSet presAssocID="{482D8B35-EA9B-7348-972F-4AB9C3569D64}" presName="rootText" presStyleLbl="node2" presStyleIdx="0" presStyleCnt="7" custScaleY="269880">
        <dgm:presLayoutVars>
          <dgm:chPref val="3"/>
        </dgm:presLayoutVars>
      </dgm:prSet>
      <dgm:spPr/>
      <dgm:t>
        <a:bodyPr/>
        <a:lstStyle/>
        <a:p>
          <a:endParaRPr lang="en-US"/>
        </a:p>
      </dgm:t>
    </dgm:pt>
    <dgm:pt modelId="{0150C1F5-64F5-4F45-8A68-B64C19E5B5F6}" type="pres">
      <dgm:prSet presAssocID="{482D8B35-EA9B-7348-972F-4AB9C3569D64}" presName="rootConnector" presStyleLbl="node2" presStyleIdx="0" presStyleCnt="7"/>
      <dgm:spPr/>
      <dgm:t>
        <a:bodyPr/>
        <a:lstStyle/>
        <a:p>
          <a:endParaRPr lang="en-US"/>
        </a:p>
      </dgm:t>
    </dgm:pt>
    <dgm:pt modelId="{62D8EA32-9CC3-FC47-9041-BCB31745FFB1}" type="pres">
      <dgm:prSet presAssocID="{482D8B35-EA9B-7348-972F-4AB9C3569D64}" presName="hierChild4" presStyleCnt="0"/>
      <dgm:spPr/>
    </dgm:pt>
    <dgm:pt modelId="{51E1862A-3DD9-8143-932D-4303348DD3AC}" type="pres">
      <dgm:prSet presAssocID="{482D8B35-EA9B-7348-972F-4AB9C3569D64}" presName="hierChild5" presStyleCnt="0"/>
      <dgm:spPr/>
    </dgm:pt>
    <dgm:pt modelId="{81DFBD27-44E3-CA4D-BD4C-B6F5DD478E05}" type="pres">
      <dgm:prSet presAssocID="{6B72F9A3-BF01-DA42-9700-7E4991353C22}" presName="Name37" presStyleLbl="parChTrans1D2" presStyleIdx="1" presStyleCnt="7"/>
      <dgm:spPr/>
      <dgm:t>
        <a:bodyPr/>
        <a:lstStyle/>
        <a:p>
          <a:endParaRPr lang="en-US"/>
        </a:p>
      </dgm:t>
    </dgm:pt>
    <dgm:pt modelId="{D4FAD4A2-74C1-574C-B36F-67512D42EF9E}" type="pres">
      <dgm:prSet presAssocID="{2CC452C3-E55A-9642-8FD1-FC9E2A66FFF8}" presName="hierRoot2" presStyleCnt="0">
        <dgm:presLayoutVars>
          <dgm:hierBranch val="init"/>
        </dgm:presLayoutVars>
      </dgm:prSet>
      <dgm:spPr/>
    </dgm:pt>
    <dgm:pt modelId="{B989537A-350D-4B43-B956-409030532368}" type="pres">
      <dgm:prSet presAssocID="{2CC452C3-E55A-9642-8FD1-FC9E2A66FFF8}" presName="rootComposite" presStyleCnt="0"/>
      <dgm:spPr/>
    </dgm:pt>
    <dgm:pt modelId="{1335AAF7-9EE1-CD4A-A777-C53545AE1CB9}" type="pres">
      <dgm:prSet presAssocID="{2CC452C3-E55A-9642-8FD1-FC9E2A66FFF8}" presName="rootText" presStyleLbl="node2" presStyleIdx="1" presStyleCnt="7" custScaleY="301878">
        <dgm:presLayoutVars>
          <dgm:chPref val="3"/>
        </dgm:presLayoutVars>
      </dgm:prSet>
      <dgm:spPr/>
      <dgm:t>
        <a:bodyPr/>
        <a:lstStyle/>
        <a:p>
          <a:endParaRPr lang="en-US"/>
        </a:p>
      </dgm:t>
    </dgm:pt>
    <dgm:pt modelId="{F8DA7FEA-910B-3D4A-8CB2-C5BF00B11FC9}" type="pres">
      <dgm:prSet presAssocID="{2CC452C3-E55A-9642-8FD1-FC9E2A66FFF8}" presName="rootConnector" presStyleLbl="node2" presStyleIdx="1" presStyleCnt="7"/>
      <dgm:spPr/>
      <dgm:t>
        <a:bodyPr/>
        <a:lstStyle/>
        <a:p>
          <a:endParaRPr lang="en-US"/>
        </a:p>
      </dgm:t>
    </dgm:pt>
    <dgm:pt modelId="{4FB86361-6644-FA48-A639-77766753BCDE}" type="pres">
      <dgm:prSet presAssocID="{2CC452C3-E55A-9642-8FD1-FC9E2A66FFF8}" presName="hierChild4" presStyleCnt="0"/>
      <dgm:spPr/>
    </dgm:pt>
    <dgm:pt modelId="{3060C766-CC96-034A-9D58-D3357A6F2636}" type="pres">
      <dgm:prSet presAssocID="{2CC452C3-E55A-9642-8FD1-FC9E2A66FFF8}" presName="hierChild5" presStyleCnt="0"/>
      <dgm:spPr/>
    </dgm:pt>
    <dgm:pt modelId="{25FDC330-8FEB-D947-B2A7-6802A36C8B85}" type="pres">
      <dgm:prSet presAssocID="{FBC8F277-B2F4-E04A-A581-CBF2C5BE6682}" presName="Name37" presStyleLbl="parChTrans1D2" presStyleIdx="2" presStyleCnt="7"/>
      <dgm:spPr/>
      <dgm:t>
        <a:bodyPr/>
        <a:lstStyle/>
        <a:p>
          <a:endParaRPr lang="en-US"/>
        </a:p>
      </dgm:t>
    </dgm:pt>
    <dgm:pt modelId="{5283431C-85D1-2E43-99DF-BE8160CE115F}" type="pres">
      <dgm:prSet presAssocID="{39C042B1-2457-6647-AF19-A5E9A69450EC}" presName="hierRoot2" presStyleCnt="0">
        <dgm:presLayoutVars>
          <dgm:hierBranch val="init"/>
        </dgm:presLayoutVars>
      </dgm:prSet>
      <dgm:spPr/>
    </dgm:pt>
    <dgm:pt modelId="{8933DDC8-8F24-4343-8E6A-122D4DC898D2}" type="pres">
      <dgm:prSet presAssocID="{39C042B1-2457-6647-AF19-A5E9A69450EC}" presName="rootComposite" presStyleCnt="0"/>
      <dgm:spPr/>
    </dgm:pt>
    <dgm:pt modelId="{7D49DE93-CBF4-E84E-85A3-7DF479B8EAB8}" type="pres">
      <dgm:prSet presAssocID="{39C042B1-2457-6647-AF19-A5E9A69450EC}" presName="rootText" presStyleLbl="node2" presStyleIdx="2" presStyleCnt="7" custScaleY="281428">
        <dgm:presLayoutVars>
          <dgm:chPref val="3"/>
        </dgm:presLayoutVars>
      </dgm:prSet>
      <dgm:spPr/>
      <dgm:t>
        <a:bodyPr/>
        <a:lstStyle/>
        <a:p>
          <a:endParaRPr lang="en-US"/>
        </a:p>
      </dgm:t>
    </dgm:pt>
    <dgm:pt modelId="{8E38931D-3E44-5F46-88B0-C2CA3A9C0E39}" type="pres">
      <dgm:prSet presAssocID="{39C042B1-2457-6647-AF19-A5E9A69450EC}" presName="rootConnector" presStyleLbl="node2" presStyleIdx="2" presStyleCnt="7"/>
      <dgm:spPr/>
      <dgm:t>
        <a:bodyPr/>
        <a:lstStyle/>
        <a:p>
          <a:endParaRPr lang="en-US"/>
        </a:p>
      </dgm:t>
    </dgm:pt>
    <dgm:pt modelId="{7C1A7EB1-41AF-4142-A03A-2CD9BE82D8CD}" type="pres">
      <dgm:prSet presAssocID="{39C042B1-2457-6647-AF19-A5E9A69450EC}" presName="hierChild4" presStyleCnt="0"/>
      <dgm:spPr/>
    </dgm:pt>
    <dgm:pt modelId="{4BF2A5E7-0E11-3C40-B090-A688581A160F}" type="pres">
      <dgm:prSet presAssocID="{39C042B1-2457-6647-AF19-A5E9A69450EC}" presName="hierChild5" presStyleCnt="0"/>
      <dgm:spPr/>
    </dgm:pt>
    <dgm:pt modelId="{94A9BDEA-F19F-D845-9127-EEBC93371E44}" type="pres">
      <dgm:prSet presAssocID="{B17FE7D0-A676-0647-9669-57E90F21DC60}" presName="Name37" presStyleLbl="parChTrans1D2" presStyleIdx="3" presStyleCnt="7"/>
      <dgm:spPr/>
      <dgm:t>
        <a:bodyPr/>
        <a:lstStyle/>
        <a:p>
          <a:endParaRPr lang="en-US"/>
        </a:p>
      </dgm:t>
    </dgm:pt>
    <dgm:pt modelId="{9920EE66-D670-EB4A-B3DA-DE75D11A1B98}" type="pres">
      <dgm:prSet presAssocID="{C151745C-FFB0-474F-B741-36B09B1C2A1A}" presName="hierRoot2" presStyleCnt="0">
        <dgm:presLayoutVars>
          <dgm:hierBranch val="init"/>
        </dgm:presLayoutVars>
      </dgm:prSet>
      <dgm:spPr/>
    </dgm:pt>
    <dgm:pt modelId="{6D1FEC9B-5E74-BF44-B58D-1E1646BD906B}" type="pres">
      <dgm:prSet presAssocID="{C151745C-FFB0-474F-B741-36B09B1C2A1A}" presName="rootComposite" presStyleCnt="0"/>
      <dgm:spPr/>
    </dgm:pt>
    <dgm:pt modelId="{5EA814BD-4C97-E444-8700-826A208F9BB4}" type="pres">
      <dgm:prSet presAssocID="{C151745C-FFB0-474F-B741-36B09B1C2A1A}" presName="rootText" presStyleLbl="node2" presStyleIdx="3" presStyleCnt="7" custScaleY="291861">
        <dgm:presLayoutVars>
          <dgm:chPref val="3"/>
        </dgm:presLayoutVars>
      </dgm:prSet>
      <dgm:spPr/>
      <dgm:t>
        <a:bodyPr/>
        <a:lstStyle/>
        <a:p>
          <a:endParaRPr lang="en-US"/>
        </a:p>
      </dgm:t>
    </dgm:pt>
    <dgm:pt modelId="{41D7A2A6-528F-3C40-A9B9-A3018799628A}" type="pres">
      <dgm:prSet presAssocID="{C151745C-FFB0-474F-B741-36B09B1C2A1A}" presName="rootConnector" presStyleLbl="node2" presStyleIdx="3" presStyleCnt="7"/>
      <dgm:spPr/>
      <dgm:t>
        <a:bodyPr/>
        <a:lstStyle/>
        <a:p>
          <a:endParaRPr lang="en-US"/>
        </a:p>
      </dgm:t>
    </dgm:pt>
    <dgm:pt modelId="{9B76B1E7-C074-C343-AD83-2DA1ED8DBEE6}" type="pres">
      <dgm:prSet presAssocID="{C151745C-FFB0-474F-B741-36B09B1C2A1A}" presName="hierChild4" presStyleCnt="0"/>
      <dgm:spPr/>
    </dgm:pt>
    <dgm:pt modelId="{FC2227C5-5AE0-9249-BB10-DFAC8046DDB8}" type="pres">
      <dgm:prSet presAssocID="{C151745C-FFB0-474F-B741-36B09B1C2A1A}" presName="hierChild5" presStyleCnt="0"/>
      <dgm:spPr/>
    </dgm:pt>
    <dgm:pt modelId="{DBF59B94-6648-4843-BBBC-62A047927A8F}" type="pres">
      <dgm:prSet presAssocID="{95650948-A12D-DF48-825D-B330DAFA6391}" presName="Name37" presStyleLbl="parChTrans1D2" presStyleIdx="4" presStyleCnt="7"/>
      <dgm:spPr/>
      <dgm:t>
        <a:bodyPr/>
        <a:lstStyle/>
        <a:p>
          <a:endParaRPr lang="en-US"/>
        </a:p>
      </dgm:t>
    </dgm:pt>
    <dgm:pt modelId="{ACF04A3E-22EA-9545-9A0F-3FD233C43DB4}" type="pres">
      <dgm:prSet presAssocID="{A77736D3-B0B7-E841-A7F6-22C2C361530F}" presName="hierRoot2" presStyleCnt="0">
        <dgm:presLayoutVars>
          <dgm:hierBranch val="init"/>
        </dgm:presLayoutVars>
      </dgm:prSet>
      <dgm:spPr/>
    </dgm:pt>
    <dgm:pt modelId="{F7AB65D3-287C-2D4E-82C8-8F548DBE9125}" type="pres">
      <dgm:prSet presAssocID="{A77736D3-B0B7-E841-A7F6-22C2C361530F}" presName="rootComposite" presStyleCnt="0"/>
      <dgm:spPr/>
    </dgm:pt>
    <dgm:pt modelId="{FDC06EDD-2EC6-1842-BADD-D2E63B1B5CF8}" type="pres">
      <dgm:prSet presAssocID="{A77736D3-B0B7-E841-A7F6-22C2C361530F}" presName="rootText" presStyleLbl="node2" presStyleIdx="4" presStyleCnt="7" custScaleY="311896">
        <dgm:presLayoutVars>
          <dgm:chPref val="3"/>
        </dgm:presLayoutVars>
      </dgm:prSet>
      <dgm:spPr/>
      <dgm:t>
        <a:bodyPr/>
        <a:lstStyle/>
        <a:p>
          <a:endParaRPr lang="en-US"/>
        </a:p>
      </dgm:t>
    </dgm:pt>
    <dgm:pt modelId="{44D80347-551A-AC43-8BDC-2633880C8055}" type="pres">
      <dgm:prSet presAssocID="{A77736D3-B0B7-E841-A7F6-22C2C361530F}" presName="rootConnector" presStyleLbl="node2" presStyleIdx="4" presStyleCnt="7"/>
      <dgm:spPr/>
      <dgm:t>
        <a:bodyPr/>
        <a:lstStyle/>
        <a:p>
          <a:endParaRPr lang="en-US"/>
        </a:p>
      </dgm:t>
    </dgm:pt>
    <dgm:pt modelId="{F3CA0D9C-E13E-CB45-A229-58703762A29D}" type="pres">
      <dgm:prSet presAssocID="{A77736D3-B0B7-E841-A7F6-22C2C361530F}" presName="hierChild4" presStyleCnt="0"/>
      <dgm:spPr/>
    </dgm:pt>
    <dgm:pt modelId="{D4908ED8-E344-8146-83F0-EC0D9989D75F}" type="pres">
      <dgm:prSet presAssocID="{A77736D3-B0B7-E841-A7F6-22C2C361530F}" presName="hierChild5" presStyleCnt="0"/>
      <dgm:spPr/>
    </dgm:pt>
    <dgm:pt modelId="{C0F48397-5E84-5149-AB1F-D2ECD28DB9D6}" type="pres">
      <dgm:prSet presAssocID="{98514B41-E6F2-4E4E-9FD0-F488D9C96737}" presName="Name37" presStyleLbl="parChTrans1D2" presStyleIdx="5" presStyleCnt="7"/>
      <dgm:spPr/>
      <dgm:t>
        <a:bodyPr/>
        <a:lstStyle/>
        <a:p>
          <a:endParaRPr lang="en-US"/>
        </a:p>
      </dgm:t>
    </dgm:pt>
    <dgm:pt modelId="{12FEE502-DA72-1646-A6CC-FBEA11FD5983}" type="pres">
      <dgm:prSet presAssocID="{A0463973-5235-F040-A934-739D1B1BB749}" presName="hierRoot2" presStyleCnt="0">
        <dgm:presLayoutVars>
          <dgm:hierBranch val="init"/>
        </dgm:presLayoutVars>
      </dgm:prSet>
      <dgm:spPr/>
    </dgm:pt>
    <dgm:pt modelId="{B5C1EABD-456C-0C4C-92D3-2555703916AA}" type="pres">
      <dgm:prSet presAssocID="{A0463973-5235-F040-A934-739D1B1BB749}" presName="rootComposite" presStyleCnt="0"/>
      <dgm:spPr/>
    </dgm:pt>
    <dgm:pt modelId="{3DE0012D-6012-4E45-8436-03636791ACBB}" type="pres">
      <dgm:prSet presAssocID="{A0463973-5235-F040-A934-739D1B1BB749}" presName="rootText" presStyleLbl="node2" presStyleIdx="5" presStyleCnt="7" custScaleY="356558">
        <dgm:presLayoutVars>
          <dgm:chPref val="3"/>
        </dgm:presLayoutVars>
      </dgm:prSet>
      <dgm:spPr/>
      <dgm:t>
        <a:bodyPr/>
        <a:lstStyle/>
        <a:p>
          <a:endParaRPr lang="en-US"/>
        </a:p>
      </dgm:t>
    </dgm:pt>
    <dgm:pt modelId="{168B24A8-7D60-2C42-B40A-CC91334B3EAD}" type="pres">
      <dgm:prSet presAssocID="{A0463973-5235-F040-A934-739D1B1BB749}" presName="rootConnector" presStyleLbl="node2" presStyleIdx="5" presStyleCnt="7"/>
      <dgm:spPr/>
      <dgm:t>
        <a:bodyPr/>
        <a:lstStyle/>
        <a:p>
          <a:endParaRPr lang="en-US"/>
        </a:p>
      </dgm:t>
    </dgm:pt>
    <dgm:pt modelId="{95AF9AC3-9409-DF4E-89F4-C37B71291C19}" type="pres">
      <dgm:prSet presAssocID="{A0463973-5235-F040-A934-739D1B1BB749}" presName="hierChild4" presStyleCnt="0"/>
      <dgm:spPr/>
    </dgm:pt>
    <dgm:pt modelId="{1A765E5F-2487-B14F-B23D-F07211E1590A}" type="pres">
      <dgm:prSet presAssocID="{A0463973-5235-F040-A934-739D1B1BB749}" presName="hierChild5" presStyleCnt="0"/>
      <dgm:spPr/>
    </dgm:pt>
    <dgm:pt modelId="{4D0F3414-2259-454A-ACEB-73C92EA00CB3}" type="pres">
      <dgm:prSet presAssocID="{75E9B3FA-DD2D-CF41-B0FD-5E9354940577}" presName="Name37" presStyleLbl="parChTrans1D2" presStyleIdx="6" presStyleCnt="7"/>
      <dgm:spPr/>
      <dgm:t>
        <a:bodyPr/>
        <a:lstStyle/>
        <a:p>
          <a:endParaRPr lang="en-US"/>
        </a:p>
      </dgm:t>
    </dgm:pt>
    <dgm:pt modelId="{AC0A557F-38E9-574E-9C3A-2A10209D912A}" type="pres">
      <dgm:prSet presAssocID="{F31C4851-F877-FA40-8865-420DA84A775B}" presName="hierRoot2" presStyleCnt="0">
        <dgm:presLayoutVars>
          <dgm:hierBranch val="init"/>
        </dgm:presLayoutVars>
      </dgm:prSet>
      <dgm:spPr/>
    </dgm:pt>
    <dgm:pt modelId="{A688ACC0-C16A-8945-8C17-ADBF2A7D7275}" type="pres">
      <dgm:prSet presAssocID="{F31C4851-F877-FA40-8865-420DA84A775B}" presName="rootComposite" presStyleCnt="0"/>
      <dgm:spPr/>
    </dgm:pt>
    <dgm:pt modelId="{B21A8B73-05AB-B644-A027-9BBA09A8ADA6}" type="pres">
      <dgm:prSet presAssocID="{F31C4851-F877-FA40-8865-420DA84A775B}" presName="rootText" presStyleLbl="node2" presStyleIdx="6" presStyleCnt="7" custScaleY="330399">
        <dgm:presLayoutVars>
          <dgm:chPref val="3"/>
        </dgm:presLayoutVars>
      </dgm:prSet>
      <dgm:spPr/>
      <dgm:t>
        <a:bodyPr/>
        <a:lstStyle/>
        <a:p>
          <a:endParaRPr lang="en-US"/>
        </a:p>
      </dgm:t>
    </dgm:pt>
    <dgm:pt modelId="{4FE3A655-B2F5-BA48-843E-DA8536517582}" type="pres">
      <dgm:prSet presAssocID="{F31C4851-F877-FA40-8865-420DA84A775B}" presName="rootConnector" presStyleLbl="node2" presStyleIdx="6" presStyleCnt="7"/>
      <dgm:spPr/>
      <dgm:t>
        <a:bodyPr/>
        <a:lstStyle/>
        <a:p>
          <a:endParaRPr lang="en-US"/>
        </a:p>
      </dgm:t>
    </dgm:pt>
    <dgm:pt modelId="{C2EEE5E6-2E2B-274A-91FD-678F19ED4C91}" type="pres">
      <dgm:prSet presAssocID="{F31C4851-F877-FA40-8865-420DA84A775B}" presName="hierChild4" presStyleCnt="0"/>
      <dgm:spPr/>
    </dgm:pt>
    <dgm:pt modelId="{E16A4BCB-976B-A943-870C-63B0FD82FE9F}" type="pres">
      <dgm:prSet presAssocID="{F31C4851-F877-FA40-8865-420DA84A775B}" presName="hierChild5" presStyleCnt="0"/>
      <dgm:spPr/>
    </dgm:pt>
    <dgm:pt modelId="{1B2AE284-43A3-DD47-AA28-F211843D7D1D}" type="pres">
      <dgm:prSet presAssocID="{B9DB451E-F6F6-4E44-B884-87C29B4CCCAF}" presName="hierChild3" presStyleCnt="0"/>
      <dgm:spPr/>
    </dgm:pt>
  </dgm:ptLst>
  <dgm:cxnLst>
    <dgm:cxn modelId="{0F2651D7-2019-6647-ABBF-3F6106108A88}" type="presOf" srcId="{2CC452C3-E55A-9642-8FD1-FC9E2A66FFF8}" destId="{1335AAF7-9EE1-CD4A-A777-C53545AE1CB9}" srcOrd="0" destOrd="0" presId="urn:microsoft.com/office/officeart/2005/8/layout/orgChart1"/>
    <dgm:cxn modelId="{4B787455-C7BD-EC47-99D6-060F511E171D}" type="presOf" srcId="{C151745C-FFB0-474F-B741-36B09B1C2A1A}" destId="{41D7A2A6-528F-3C40-A9B9-A3018799628A}" srcOrd="1" destOrd="0" presId="urn:microsoft.com/office/officeart/2005/8/layout/orgChart1"/>
    <dgm:cxn modelId="{9D101171-F162-2D40-B4E3-FFFED727C5EA}" type="presOf" srcId="{A0463973-5235-F040-A934-739D1B1BB749}" destId="{3DE0012D-6012-4E45-8436-03636791ACBB}" srcOrd="0" destOrd="0" presId="urn:microsoft.com/office/officeart/2005/8/layout/orgChart1"/>
    <dgm:cxn modelId="{64334EB0-B967-1349-85C0-F234E3086284}" srcId="{B9DB451E-F6F6-4E44-B884-87C29B4CCCAF}" destId="{2CC452C3-E55A-9642-8FD1-FC9E2A66FFF8}" srcOrd="1" destOrd="0" parTransId="{6B72F9A3-BF01-DA42-9700-7E4991353C22}" sibTransId="{3EC3D247-21B2-B743-AB06-1BF31ED6F782}"/>
    <dgm:cxn modelId="{C775359B-2776-5842-AB65-93CD3E85D165}" type="presOf" srcId="{98514B41-E6F2-4E4E-9FD0-F488D9C96737}" destId="{C0F48397-5E84-5149-AB1F-D2ECD28DB9D6}" srcOrd="0" destOrd="0" presId="urn:microsoft.com/office/officeart/2005/8/layout/orgChart1"/>
    <dgm:cxn modelId="{8373DF44-707C-BC45-A7E7-D84FD16DFC16}" srcId="{B9DB451E-F6F6-4E44-B884-87C29B4CCCAF}" destId="{39C042B1-2457-6647-AF19-A5E9A69450EC}" srcOrd="2" destOrd="0" parTransId="{FBC8F277-B2F4-E04A-A581-CBF2C5BE6682}" sibTransId="{C9951225-3FD4-9842-9D90-50A45260D465}"/>
    <dgm:cxn modelId="{56FE478B-1BA6-544E-80C7-29822710F6F4}" srcId="{B9DB451E-F6F6-4E44-B884-87C29B4CCCAF}" destId="{A77736D3-B0B7-E841-A7F6-22C2C361530F}" srcOrd="4" destOrd="0" parTransId="{95650948-A12D-DF48-825D-B330DAFA6391}" sibTransId="{BE9E1EAE-B07B-B847-B454-C6AE1587BB77}"/>
    <dgm:cxn modelId="{59D4C280-0116-1748-BC72-01E173594DDD}" type="presOf" srcId="{2CC452C3-E55A-9642-8FD1-FC9E2A66FFF8}" destId="{F8DA7FEA-910B-3D4A-8CB2-C5BF00B11FC9}" srcOrd="1" destOrd="0" presId="urn:microsoft.com/office/officeart/2005/8/layout/orgChart1"/>
    <dgm:cxn modelId="{F7A81636-DEAE-224B-8AE3-784385301C0C}" srcId="{B9DB451E-F6F6-4E44-B884-87C29B4CCCAF}" destId="{482D8B35-EA9B-7348-972F-4AB9C3569D64}" srcOrd="0" destOrd="0" parTransId="{133C75B4-A344-004F-BDAE-929F53B13646}" sibTransId="{4E0D94E1-5A36-AB4B-80FB-B3CA4114624A}"/>
    <dgm:cxn modelId="{A1180BE6-DF93-BD4C-8D66-4A7D6E6506A5}" type="presOf" srcId="{F31C4851-F877-FA40-8865-420DA84A775B}" destId="{B21A8B73-05AB-B644-A027-9BBA09A8ADA6}" srcOrd="0" destOrd="0" presId="urn:microsoft.com/office/officeart/2005/8/layout/orgChart1"/>
    <dgm:cxn modelId="{992B7698-D1D6-0048-AA81-EBC1FC90793F}" type="presOf" srcId="{A77736D3-B0B7-E841-A7F6-22C2C361530F}" destId="{44D80347-551A-AC43-8BDC-2633880C8055}" srcOrd="1" destOrd="0" presId="urn:microsoft.com/office/officeart/2005/8/layout/orgChart1"/>
    <dgm:cxn modelId="{C429E050-B910-C743-8F3E-E2D726A5C6B7}" type="presOf" srcId="{75E9B3FA-DD2D-CF41-B0FD-5E9354940577}" destId="{4D0F3414-2259-454A-ACEB-73C92EA00CB3}" srcOrd="0" destOrd="0" presId="urn:microsoft.com/office/officeart/2005/8/layout/orgChart1"/>
    <dgm:cxn modelId="{B02EE15A-1850-F641-8889-ACE021E2CA53}" srcId="{B9DB451E-F6F6-4E44-B884-87C29B4CCCAF}" destId="{A0463973-5235-F040-A934-739D1B1BB749}" srcOrd="5" destOrd="0" parTransId="{98514B41-E6F2-4E4E-9FD0-F488D9C96737}" sibTransId="{06E2F451-F2D5-D54D-AC86-212B7519911C}"/>
    <dgm:cxn modelId="{201F41C7-E1CA-4F47-9453-39E479123AEA}" type="presOf" srcId="{FBC8F277-B2F4-E04A-A581-CBF2C5BE6682}" destId="{25FDC330-8FEB-D947-B2A7-6802A36C8B85}" srcOrd="0" destOrd="0" presId="urn:microsoft.com/office/officeart/2005/8/layout/orgChart1"/>
    <dgm:cxn modelId="{EF59919E-113C-684A-AA29-24F7C8CBF667}" srcId="{B9DB451E-F6F6-4E44-B884-87C29B4CCCAF}" destId="{F31C4851-F877-FA40-8865-420DA84A775B}" srcOrd="6" destOrd="0" parTransId="{75E9B3FA-DD2D-CF41-B0FD-5E9354940577}" sibTransId="{15738748-2C15-E649-99A2-BDEDD2A040EE}"/>
    <dgm:cxn modelId="{A38995CB-2698-8A47-B567-208FDB0ABBFC}" type="presOf" srcId="{B9DB451E-F6F6-4E44-B884-87C29B4CCCAF}" destId="{CB02F642-298B-E443-8FCA-A86800EF0585}" srcOrd="0" destOrd="0" presId="urn:microsoft.com/office/officeart/2005/8/layout/orgChart1"/>
    <dgm:cxn modelId="{DCF99722-862D-FA43-BED6-DF2F4D1557FB}" type="presOf" srcId="{6B72F9A3-BF01-DA42-9700-7E4991353C22}" destId="{81DFBD27-44E3-CA4D-BD4C-B6F5DD478E05}" srcOrd="0" destOrd="0" presId="urn:microsoft.com/office/officeart/2005/8/layout/orgChart1"/>
    <dgm:cxn modelId="{CCC1B53A-6A30-8E47-BA47-A72F6390E57E}" type="presOf" srcId="{C151745C-FFB0-474F-B741-36B09B1C2A1A}" destId="{5EA814BD-4C97-E444-8700-826A208F9BB4}" srcOrd="0" destOrd="0" presId="urn:microsoft.com/office/officeart/2005/8/layout/orgChart1"/>
    <dgm:cxn modelId="{5411BA20-2D54-1146-AA89-C98BD6044C0A}" type="presOf" srcId="{95650948-A12D-DF48-825D-B330DAFA6391}" destId="{DBF59B94-6648-4843-BBBC-62A047927A8F}" srcOrd="0" destOrd="0" presId="urn:microsoft.com/office/officeart/2005/8/layout/orgChart1"/>
    <dgm:cxn modelId="{51533DD8-8A21-DE4B-99E0-3D088DA4BA38}" type="presOf" srcId="{39C042B1-2457-6647-AF19-A5E9A69450EC}" destId="{8E38931D-3E44-5F46-88B0-C2CA3A9C0E39}" srcOrd="1" destOrd="0" presId="urn:microsoft.com/office/officeart/2005/8/layout/orgChart1"/>
    <dgm:cxn modelId="{7AC141BB-EDEB-AE42-B39C-F43F770F061E}" type="presOf" srcId="{F31C4851-F877-FA40-8865-420DA84A775B}" destId="{4FE3A655-B2F5-BA48-843E-DA8536517582}" srcOrd="1" destOrd="0" presId="urn:microsoft.com/office/officeart/2005/8/layout/orgChart1"/>
    <dgm:cxn modelId="{A5D1C839-1220-8643-B540-BA1B29DAA516}" type="presOf" srcId="{482D8B35-EA9B-7348-972F-4AB9C3569D64}" destId="{0150C1F5-64F5-4F45-8A68-B64C19E5B5F6}" srcOrd="1" destOrd="0" presId="urn:microsoft.com/office/officeart/2005/8/layout/orgChart1"/>
    <dgm:cxn modelId="{E0231DF0-0398-314E-9CC7-6EB850C910C8}" type="presOf" srcId="{A77736D3-B0B7-E841-A7F6-22C2C361530F}" destId="{FDC06EDD-2EC6-1842-BADD-D2E63B1B5CF8}" srcOrd="0" destOrd="0" presId="urn:microsoft.com/office/officeart/2005/8/layout/orgChart1"/>
    <dgm:cxn modelId="{970A7F2F-FD49-0B49-9D86-E6ABB67DC51E}" type="presOf" srcId="{482D8B35-EA9B-7348-972F-4AB9C3569D64}" destId="{52B7770E-1DE5-634A-8E4A-22859BA5A37A}" srcOrd="0" destOrd="0" presId="urn:microsoft.com/office/officeart/2005/8/layout/orgChart1"/>
    <dgm:cxn modelId="{4C58178E-E2A6-8F45-84A5-AC7A371CC8C7}" srcId="{B9DB451E-F6F6-4E44-B884-87C29B4CCCAF}" destId="{C151745C-FFB0-474F-B741-36B09B1C2A1A}" srcOrd="3" destOrd="0" parTransId="{B17FE7D0-A676-0647-9669-57E90F21DC60}" sibTransId="{F6792641-2D50-664E-989F-70AF1885FB22}"/>
    <dgm:cxn modelId="{0B8F0221-14CA-6141-94E3-360055876DBE}" type="presOf" srcId="{B17FE7D0-A676-0647-9669-57E90F21DC60}" destId="{94A9BDEA-F19F-D845-9127-EEBC93371E44}" srcOrd="0" destOrd="0" presId="urn:microsoft.com/office/officeart/2005/8/layout/orgChart1"/>
    <dgm:cxn modelId="{67B80563-D001-654F-B2A2-EF61469F613B}" type="presOf" srcId="{A0463973-5235-F040-A934-739D1B1BB749}" destId="{168B24A8-7D60-2C42-B40A-CC91334B3EAD}" srcOrd="1" destOrd="0" presId="urn:microsoft.com/office/officeart/2005/8/layout/orgChart1"/>
    <dgm:cxn modelId="{EE5AE702-01FD-5442-B1A4-C326C920653E}" type="presOf" srcId="{133C75B4-A344-004F-BDAE-929F53B13646}" destId="{4267A960-6F3A-6245-BF7B-248618F7B64B}" srcOrd="0" destOrd="0" presId="urn:microsoft.com/office/officeart/2005/8/layout/orgChart1"/>
    <dgm:cxn modelId="{54E3B8AB-864B-EA41-A2B6-F11F76B707F0}" srcId="{AE0D5101-4A57-2C4A-9080-2C90065CB9AB}" destId="{B9DB451E-F6F6-4E44-B884-87C29B4CCCAF}" srcOrd="0" destOrd="0" parTransId="{BFE38932-77BE-3941-8396-49EA86E8937A}" sibTransId="{85FF7A6E-E404-A745-9936-B0B9C0A082DA}"/>
    <dgm:cxn modelId="{475369A2-56D6-0543-875B-B2097C714A16}" type="presOf" srcId="{B9DB451E-F6F6-4E44-B884-87C29B4CCCAF}" destId="{DA9553F4-D0AE-4D45-8D55-256C50A10E16}" srcOrd="1" destOrd="0" presId="urn:microsoft.com/office/officeart/2005/8/layout/orgChart1"/>
    <dgm:cxn modelId="{A363E441-DB51-F040-84B1-0FA37F858A00}" type="presOf" srcId="{AE0D5101-4A57-2C4A-9080-2C90065CB9AB}" destId="{6E2DF794-AC86-BC41-A299-46A9972E482A}" srcOrd="0" destOrd="0" presId="urn:microsoft.com/office/officeart/2005/8/layout/orgChart1"/>
    <dgm:cxn modelId="{A1334EAF-546F-FD44-8201-C23454AB7CBD}" type="presOf" srcId="{39C042B1-2457-6647-AF19-A5E9A69450EC}" destId="{7D49DE93-CBF4-E84E-85A3-7DF479B8EAB8}" srcOrd="0" destOrd="0" presId="urn:microsoft.com/office/officeart/2005/8/layout/orgChart1"/>
    <dgm:cxn modelId="{CDD14DCB-288F-D143-9588-EF08A1285398}" type="presParOf" srcId="{6E2DF794-AC86-BC41-A299-46A9972E482A}" destId="{513AEE4A-5B53-7B4D-9AEC-74DF59567CB1}" srcOrd="0" destOrd="0" presId="urn:microsoft.com/office/officeart/2005/8/layout/orgChart1"/>
    <dgm:cxn modelId="{9FC08164-A95F-3542-A8F0-9CDA59E47C3B}" type="presParOf" srcId="{513AEE4A-5B53-7B4D-9AEC-74DF59567CB1}" destId="{6F0FB468-4873-3547-B1D1-7CCB1CADD0D0}" srcOrd="0" destOrd="0" presId="urn:microsoft.com/office/officeart/2005/8/layout/orgChart1"/>
    <dgm:cxn modelId="{CC440C8C-E306-C746-803C-1DFB954EAF35}" type="presParOf" srcId="{6F0FB468-4873-3547-B1D1-7CCB1CADD0D0}" destId="{CB02F642-298B-E443-8FCA-A86800EF0585}" srcOrd="0" destOrd="0" presId="urn:microsoft.com/office/officeart/2005/8/layout/orgChart1"/>
    <dgm:cxn modelId="{5D549A5C-0DDD-8945-AA3A-28EF0FA8C695}" type="presParOf" srcId="{6F0FB468-4873-3547-B1D1-7CCB1CADD0D0}" destId="{DA9553F4-D0AE-4D45-8D55-256C50A10E16}" srcOrd="1" destOrd="0" presId="urn:microsoft.com/office/officeart/2005/8/layout/orgChart1"/>
    <dgm:cxn modelId="{55D430E3-2DC9-C147-8315-3F537BE03B72}" type="presParOf" srcId="{513AEE4A-5B53-7B4D-9AEC-74DF59567CB1}" destId="{3FC2EEDC-9951-2C41-BB49-E5AAF24D7466}" srcOrd="1" destOrd="0" presId="urn:microsoft.com/office/officeart/2005/8/layout/orgChart1"/>
    <dgm:cxn modelId="{80A311B8-34F4-AE4F-8F91-04F948A2517D}" type="presParOf" srcId="{3FC2EEDC-9951-2C41-BB49-E5AAF24D7466}" destId="{4267A960-6F3A-6245-BF7B-248618F7B64B}" srcOrd="0" destOrd="0" presId="urn:microsoft.com/office/officeart/2005/8/layout/orgChart1"/>
    <dgm:cxn modelId="{1EEF1DBF-E4C1-3848-9DC9-B43E5BFE5321}" type="presParOf" srcId="{3FC2EEDC-9951-2C41-BB49-E5AAF24D7466}" destId="{97C67B48-6A7E-E84E-B1F6-D43AD34E8201}" srcOrd="1" destOrd="0" presId="urn:microsoft.com/office/officeart/2005/8/layout/orgChart1"/>
    <dgm:cxn modelId="{6756B455-2774-BE48-B527-116C80F17F5F}" type="presParOf" srcId="{97C67B48-6A7E-E84E-B1F6-D43AD34E8201}" destId="{4D5EE427-932A-2943-86B4-234DD7DD280B}" srcOrd="0" destOrd="0" presId="urn:microsoft.com/office/officeart/2005/8/layout/orgChart1"/>
    <dgm:cxn modelId="{70587C9F-5826-254F-8430-F3DF99185CBB}" type="presParOf" srcId="{4D5EE427-932A-2943-86B4-234DD7DD280B}" destId="{52B7770E-1DE5-634A-8E4A-22859BA5A37A}" srcOrd="0" destOrd="0" presId="urn:microsoft.com/office/officeart/2005/8/layout/orgChart1"/>
    <dgm:cxn modelId="{B01305DC-4AE0-3445-BEF9-BB675100523C}" type="presParOf" srcId="{4D5EE427-932A-2943-86B4-234DD7DD280B}" destId="{0150C1F5-64F5-4F45-8A68-B64C19E5B5F6}" srcOrd="1" destOrd="0" presId="urn:microsoft.com/office/officeart/2005/8/layout/orgChart1"/>
    <dgm:cxn modelId="{ECCE536F-1D21-CA42-AFAA-D56EA2A6BCE2}" type="presParOf" srcId="{97C67B48-6A7E-E84E-B1F6-D43AD34E8201}" destId="{62D8EA32-9CC3-FC47-9041-BCB31745FFB1}" srcOrd="1" destOrd="0" presId="urn:microsoft.com/office/officeart/2005/8/layout/orgChart1"/>
    <dgm:cxn modelId="{CD87E160-7B13-3942-A760-C23CE343808E}" type="presParOf" srcId="{97C67B48-6A7E-E84E-B1F6-D43AD34E8201}" destId="{51E1862A-3DD9-8143-932D-4303348DD3AC}" srcOrd="2" destOrd="0" presId="urn:microsoft.com/office/officeart/2005/8/layout/orgChart1"/>
    <dgm:cxn modelId="{D42D7F88-5B59-9540-AEBE-CF251982134E}" type="presParOf" srcId="{3FC2EEDC-9951-2C41-BB49-E5AAF24D7466}" destId="{81DFBD27-44E3-CA4D-BD4C-B6F5DD478E05}" srcOrd="2" destOrd="0" presId="urn:microsoft.com/office/officeart/2005/8/layout/orgChart1"/>
    <dgm:cxn modelId="{24108CF2-FA77-2244-B9CB-8444250CADDF}" type="presParOf" srcId="{3FC2EEDC-9951-2C41-BB49-E5AAF24D7466}" destId="{D4FAD4A2-74C1-574C-B36F-67512D42EF9E}" srcOrd="3" destOrd="0" presId="urn:microsoft.com/office/officeart/2005/8/layout/orgChart1"/>
    <dgm:cxn modelId="{605C2134-FAD9-FD49-B51A-EDF5C324EEE9}" type="presParOf" srcId="{D4FAD4A2-74C1-574C-B36F-67512D42EF9E}" destId="{B989537A-350D-4B43-B956-409030532368}" srcOrd="0" destOrd="0" presId="urn:microsoft.com/office/officeart/2005/8/layout/orgChart1"/>
    <dgm:cxn modelId="{F4C2DBBE-9706-A646-BFEF-35C35E16BA93}" type="presParOf" srcId="{B989537A-350D-4B43-B956-409030532368}" destId="{1335AAF7-9EE1-CD4A-A777-C53545AE1CB9}" srcOrd="0" destOrd="0" presId="urn:microsoft.com/office/officeart/2005/8/layout/orgChart1"/>
    <dgm:cxn modelId="{2E3A8270-5EDE-0B49-AE6D-4EB2B320EF71}" type="presParOf" srcId="{B989537A-350D-4B43-B956-409030532368}" destId="{F8DA7FEA-910B-3D4A-8CB2-C5BF00B11FC9}" srcOrd="1" destOrd="0" presId="urn:microsoft.com/office/officeart/2005/8/layout/orgChart1"/>
    <dgm:cxn modelId="{063C3605-20DB-FB44-A030-A7E3E5A38493}" type="presParOf" srcId="{D4FAD4A2-74C1-574C-B36F-67512D42EF9E}" destId="{4FB86361-6644-FA48-A639-77766753BCDE}" srcOrd="1" destOrd="0" presId="urn:microsoft.com/office/officeart/2005/8/layout/orgChart1"/>
    <dgm:cxn modelId="{06C118DB-421A-0641-8BDF-23A9FCE1C45F}" type="presParOf" srcId="{D4FAD4A2-74C1-574C-B36F-67512D42EF9E}" destId="{3060C766-CC96-034A-9D58-D3357A6F2636}" srcOrd="2" destOrd="0" presId="urn:microsoft.com/office/officeart/2005/8/layout/orgChart1"/>
    <dgm:cxn modelId="{07B9C84B-2975-8F4C-B75E-DBB2C2308610}" type="presParOf" srcId="{3FC2EEDC-9951-2C41-BB49-E5AAF24D7466}" destId="{25FDC330-8FEB-D947-B2A7-6802A36C8B85}" srcOrd="4" destOrd="0" presId="urn:microsoft.com/office/officeart/2005/8/layout/orgChart1"/>
    <dgm:cxn modelId="{B0F7131B-9E1C-C340-BC56-00BEE799B207}" type="presParOf" srcId="{3FC2EEDC-9951-2C41-BB49-E5AAF24D7466}" destId="{5283431C-85D1-2E43-99DF-BE8160CE115F}" srcOrd="5" destOrd="0" presId="urn:microsoft.com/office/officeart/2005/8/layout/orgChart1"/>
    <dgm:cxn modelId="{E439FEF4-03B7-354A-8632-F7E77F55300C}" type="presParOf" srcId="{5283431C-85D1-2E43-99DF-BE8160CE115F}" destId="{8933DDC8-8F24-4343-8E6A-122D4DC898D2}" srcOrd="0" destOrd="0" presId="urn:microsoft.com/office/officeart/2005/8/layout/orgChart1"/>
    <dgm:cxn modelId="{5C4F78D2-ACD5-2A4E-8392-519B67FF676D}" type="presParOf" srcId="{8933DDC8-8F24-4343-8E6A-122D4DC898D2}" destId="{7D49DE93-CBF4-E84E-85A3-7DF479B8EAB8}" srcOrd="0" destOrd="0" presId="urn:microsoft.com/office/officeart/2005/8/layout/orgChart1"/>
    <dgm:cxn modelId="{535472FA-5B4C-6140-B3E1-22D19FE5226A}" type="presParOf" srcId="{8933DDC8-8F24-4343-8E6A-122D4DC898D2}" destId="{8E38931D-3E44-5F46-88B0-C2CA3A9C0E39}" srcOrd="1" destOrd="0" presId="urn:microsoft.com/office/officeart/2005/8/layout/orgChart1"/>
    <dgm:cxn modelId="{EF15024C-AFBB-3649-971F-4352305C38BD}" type="presParOf" srcId="{5283431C-85D1-2E43-99DF-BE8160CE115F}" destId="{7C1A7EB1-41AF-4142-A03A-2CD9BE82D8CD}" srcOrd="1" destOrd="0" presId="urn:microsoft.com/office/officeart/2005/8/layout/orgChart1"/>
    <dgm:cxn modelId="{7BC5264E-699E-6946-956D-001DACA88FC6}" type="presParOf" srcId="{5283431C-85D1-2E43-99DF-BE8160CE115F}" destId="{4BF2A5E7-0E11-3C40-B090-A688581A160F}" srcOrd="2" destOrd="0" presId="urn:microsoft.com/office/officeart/2005/8/layout/orgChart1"/>
    <dgm:cxn modelId="{A7EDB5FB-A13D-EF47-8CEA-01A89AD272B5}" type="presParOf" srcId="{3FC2EEDC-9951-2C41-BB49-E5AAF24D7466}" destId="{94A9BDEA-F19F-D845-9127-EEBC93371E44}" srcOrd="6" destOrd="0" presId="urn:microsoft.com/office/officeart/2005/8/layout/orgChart1"/>
    <dgm:cxn modelId="{93ECA762-025B-A644-8239-A67059D1F007}" type="presParOf" srcId="{3FC2EEDC-9951-2C41-BB49-E5AAF24D7466}" destId="{9920EE66-D670-EB4A-B3DA-DE75D11A1B98}" srcOrd="7" destOrd="0" presId="urn:microsoft.com/office/officeart/2005/8/layout/orgChart1"/>
    <dgm:cxn modelId="{2B20C4FE-CA6D-5B4F-ACA1-8DE409A8E8A4}" type="presParOf" srcId="{9920EE66-D670-EB4A-B3DA-DE75D11A1B98}" destId="{6D1FEC9B-5E74-BF44-B58D-1E1646BD906B}" srcOrd="0" destOrd="0" presId="urn:microsoft.com/office/officeart/2005/8/layout/orgChart1"/>
    <dgm:cxn modelId="{18D47CE3-EFD3-404F-A497-63E7ABB3F25F}" type="presParOf" srcId="{6D1FEC9B-5E74-BF44-B58D-1E1646BD906B}" destId="{5EA814BD-4C97-E444-8700-826A208F9BB4}" srcOrd="0" destOrd="0" presId="urn:microsoft.com/office/officeart/2005/8/layout/orgChart1"/>
    <dgm:cxn modelId="{47145D4E-C8DB-444E-B431-02805FC39DAE}" type="presParOf" srcId="{6D1FEC9B-5E74-BF44-B58D-1E1646BD906B}" destId="{41D7A2A6-528F-3C40-A9B9-A3018799628A}" srcOrd="1" destOrd="0" presId="urn:microsoft.com/office/officeart/2005/8/layout/orgChart1"/>
    <dgm:cxn modelId="{19A84673-203F-964C-ABEA-1AD39784B6ED}" type="presParOf" srcId="{9920EE66-D670-EB4A-B3DA-DE75D11A1B98}" destId="{9B76B1E7-C074-C343-AD83-2DA1ED8DBEE6}" srcOrd="1" destOrd="0" presId="urn:microsoft.com/office/officeart/2005/8/layout/orgChart1"/>
    <dgm:cxn modelId="{3F374E1E-4E54-3841-BECE-BB22DE9F2FB0}" type="presParOf" srcId="{9920EE66-D670-EB4A-B3DA-DE75D11A1B98}" destId="{FC2227C5-5AE0-9249-BB10-DFAC8046DDB8}" srcOrd="2" destOrd="0" presId="urn:microsoft.com/office/officeart/2005/8/layout/orgChart1"/>
    <dgm:cxn modelId="{95A419EE-2BBB-6847-843C-5C85D4A28CBC}" type="presParOf" srcId="{3FC2EEDC-9951-2C41-BB49-E5AAF24D7466}" destId="{DBF59B94-6648-4843-BBBC-62A047927A8F}" srcOrd="8" destOrd="0" presId="urn:microsoft.com/office/officeart/2005/8/layout/orgChart1"/>
    <dgm:cxn modelId="{BFC975D3-9EC2-8148-95AD-32001BAD5A0C}" type="presParOf" srcId="{3FC2EEDC-9951-2C41-BB49-E5AAF24D7466}" destId="{ACF04A3E-22EA-9545-9A0F-3FD233C43DB4}" srcOrd="9" destOrd="0" presId="urn:microsoft.com/office/officeart/2005/8/layout/orgChart1"/>
    <dgm:cxn modelId="{B42FEF33-7505-B048-B30C-CFB665DA3C42}" type="presParOf" srcId="{ACF04A3E-22EA-9545-9A0F-3FD233C43DB4}" destId="{F7AB65D3-287C-2D4E-82C8-8F548DBE9125}" srcOrd="0" destOrd="0" presId="urn:microsoft.com/office/officeart/2005/8/layout/orgChart1"/>
    <dgm:cxn modelId="{9CF41DB4-9AE8-5F49-A4D3-E9E4E7F3CC4C}" type="presParOf" srcId="{F7AB65D3-287C-2D4E-82C8-8F548DBE9125}" destId="{FDC06EDD-2EC6-1842-BADD-D2E63B1B5CF8}" srcOrd="0" destOrd="0" presId="urn:microsoft.com/office/officeart/2005/8/layout/orgChart1"/>
    <dgm:cxn modelId="{4D2C4E90-9B1B-4545-8097-27FAA549CB21}" type="presParOf" srcId="{F7AB65D3-287C-2D4E-82C8-8F548DBE9125}" destId="{44D80347-551A-AC43-8BDC-2633880C8055}" srcOrd="1" destOrd="0" presId="urn:microsoft.com/office/officeart/2005/8/layout/orgChart1"/>
    <dgm:cxn modelId="{5ABC3644-5435-0743-8C01-3E247B318CD5}" type="presParOf" srcId="{ACF04A3E-22EA-9545-9A0F-3FD233C43DB4}" destId="{F3CA0D9C-E13E-CB45-A229-58703762A29D}" srcOrd="1" destOrd="0" presId="urn:microsoft.com/office/officeart/2005/8/layout/orgChart1"/>
    <dgm:cxn modelId="{1C029E34-1CCA-5F4C-82C4-A0A404EB170A}" type="presParOf" srcId="{ACF04A3E-22EA-9545-9A0F-3FD233C43DB4}" destId="{D4908ED8-E344-8146-83F0-EC0D9989D75F}" srcOrd="2" destOrd="0" presId="urn:microsoft.com/office/officeart/2005/8/layout/orgChart1"/>
    <dgm:cxn modelId="{6CF7F9F1-B75B-A744-A3CA-3B1A2066904C}" type="presParOf" srcId="{3FC2EEDC-9951-2C41-BB49-E5AAF24D7466}" destId="{C0F48397-5E84-5149-AB1F-D2ECD28DB9D6}" srcOrd="10" destOrd="0" presId="urn:microsoft.com/office/officeart/2005/8/layout/orgChart1"/>
    <dgm:cxn modelId="{3BEF485C-23A7-5046-AAB1-8A9E113D81DB}" type="presParOf" srcId="{3FC2EEDC-9951-2C41-BB49-E5AAF24D7466}" destId="{12FEE502-DA72-1646-A6CC-FBEA11FD5983}" srcOrd="11" destOrd="0" presId="urn:microsoft.com/office/officeart/2005/8/layout/orgChart1"/>
    <dgm:cxn modelId="{866EC906-3023-FB40-A1E7-21E88A420775}" type="presParOf" srcId="{12FEE502-DA72-1646-A6CC-FBEA11FD5983}" destId="{B5C1EABD-456C-0C4C-92D3-2555703916AA}" srcOrd="0" destOrd="0" presId="urn:microsoft.com/office/officeart/2005/8/layout/orgChart1"/>
    <dgm:cxn modelId="{753F4276-61C8-1F46-A7A6-D199E6C40234}" type="presParOf" srcId="{B5C1EABD-456C-0C4C-92D3-2555703916AA}" destId="{3DE0012D-6012-4E45-8436-03636791ACBB}" srcOrd="0" destOrd="0" presId="urn:microsoft.com/office/officeart/2005/8/layout/orgChart1"/>
    <dgm:cxn modelId="{5D1ABD08-79CD-EE4D-AC6B-135E0FF32E26}" type="presParOf" srcId="{B5C1EABD-456C-0C4C-92D3-2555703916AA}" destId="{168B24A8-7D60-2C42-B40A-CC91334B3EAD}" srcOrd="1" destOrd="0" presId="urn:microsoft.com/office/officeart/2005/8/layout/orgChart1"/>
    <dgm:cxn modelId="{AEF28179-10FF-874A-A138-1884C72D15EB}" type="presParOf" srcId="{12FEE502-DA72-1646-A6CC-FBEA11FD5983}" destId="{95AF9AC3-9409-DF4E-89F4-C37B71291C19}" srcOrd="1" destOrd="0" presId="urn:microsoft.com/office/officeart/2005/8/layout/orgChart1"/>
    <dgm:cxn modelId="{41C6B1CE-52B7-DF47-AA93-ECD9A778EECF}" type="presParOf" srcId="{12FEE502-DA72-1646-A6CC-FBEA11FD5983}" destId="{1A765E5F-2487-B14F-B23D-F07211E1590A}" srcOrd="2" destOrd="0" presId="urn:microsoft.com/office/officeart/2005/8/layout/orgChart1"/>
    <dgm:cxn modelId="{EB3A0DE7-30EF-E047-B1C0-4F4851EE20EC}" type="presParOf" srcId="{3FC2EEDC-9951-2C41-BB49-E5AAF24D7466}" destId="{4D0F3414-2259-454A-ACEB-73C92EA00CB3}" srcOrd="12" destOrd="0" presId="urn:microsoft.com/office/officeart/2005/8/layout/orgChart1"/>
    <dgm:cxn modelId="{9F22D85B-7A5A-7440-9A64-AF1970319983}" type="presParOf" srcId="{3FC2EEDC-9951-2C41-BB49-E5AAF24D7466}" destId="{AC0A557F-38E9-574E-9C3A-2A10209D912A}" srcOrd="13" destOrd="0" presId="urn:microsoft.com/office/officeart/2005/8/layout/orgChart1"/>
    <dgm:cxn modelId="{A6F5137A-A8E6-6342-965E-39D897E60B3E}" type="presParOf" srcId="{AC0A557F-38E9-574E-9C3A-2A10209D912A}" destId="{A688ACC0-C16A-8945-8C17-ADBF2A7D7275}" srcOrd="0" destOrd="0" presId="urn:microsoft.com/office/officeart/2005/8/layout/orgChart1"/>
    <dgm:cxn modelId="{F34B33A0-F19C-874B-A8FC-EC0F18C0A12D}" type="presParOf" srcId="{A688ACC0-C16A-8945-8C17-ADBF2A7D7275}" destId="{B21A8B73-05AB-B644-A027-9BBA09A8ADA6}" srcOrd="0" destOrd="0" presId="urn:microsoft.com/office/officeart/2005/8/layout/orgChart1"/>
    <dgm:cxn modelId="{A4C22A8A-E42B-FB4A-BBB9-8EEBE705DC4C}" type="presParOf" srcId="{A688ACC0-C16A-8945-8C17-ADBF2A7D7275}" destId="{4FE3A655-B2F5-BA48-843E-DA8536517582}" srcOrd="1" destOrd="0" presId="urn:microsoft.com/office/officeart/2005/8/layout/orgChart1"/>
    <dgm:cxn modelId="{8B1C58E9-46C6-0744-ADE3-7A24953EB0BC}" type="presParOf" srcId="{AC0A557F-38E9-574E-9C3A-2A10209D912A}" destId="{C2EEE5E6-2E2B-274A-91FD-678F19ED4C91}" srcOrd="1" destOrd="0" presId="urn:microsoft.com/office/officeart/2005/8/layout/orgChart1"/>
    <dgm:cxn modelId="{49632C95-06EA-5E4A-B5F1-1494CE0BDA1C}" type="presParOf" srcId="{AC0A557F-38E9-574E-9C3A-2A10209D912A}" destId="{E16A4BCB-976B-A943-870C-63B0FD82FE9F}" srcOrd="2" destOrd="0" presId="urn:microsoft.com/office/officeart/2005/8/layout/orgChart1"/>
    <dgm:cxn modelId="{651D8D5B-FAC4-D548-A14E-89B68F2F6B76}" type="presParOf" srcId="{513AEE4A-5B53-7B4D-9AEC-74DF59567CB1}" destId="{1B2AE284-43A3-DD47-AA28-F211843D7D1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B867287-ED65-2643-AD1B-53756763932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021812B-3D46-764A-85BC-B16B69C6088A}">
      <dgm:prSet custT="1"/>
      <dgm:spPr/>
      <dgm:t>
        <a:bodyPr/>
        <a:lstStyle/>
        <a:p>
          <a:r>
            <a:rPr lang="en-US" sz="1200"/>
            <a:t>Eastern Europeans </a:t>
          </a:r>
        </a:p>
      </dgm:t>
    </dgm:pt>
    <dgm:pt modelId="{6CEC1658-F07C-C543-96D6-0F42347C03D1}" type="parTrans" cxnId="{6D5676C8-B237-E044-B660-52339BF11E1D}">
      <dgm:prSet/>
      <dgm:spPr/>
      <dgm:t>
        <a:bodyPr/>
        <a:lstStyle/>
        <a:p>
          <a:endParaRPr lang="en-US" sz="1200"/>
        </a:p>
      </dgm:t>
    </dgm:pt>
    <dgm:pt modelId="{4BA05ADC-0184-E745-9D17-96D8EC8C325E}" type="sibTrans" cxnId="{6D5676C8-B237-E044-B660-52339BF11E1D}">
      <dgm:prSet/>
      <dgm:spPr/>
      <dgm:t>
        <a:bodyPr/>
        <a:lstStyle/>
        <a:p>
          <a:endParaRPr lang="en-US" sz="1200"/>
        </a:p>
      </dgm:t>
    </dgm:pt>
    <dgm:pt modelId="{3A2A5F2D-9196-A24A-BC25-A15CA57BA79E}">
      <dgm:prSet custT="1"/>
      <dgm:spPr/>
      <dgm:t>
        <a:bodyPr/>
        <a:lstStyle/>
        <a:p>
          <a:r>
            <a:rPr lang="en-US" sz="1200" dirty="0"/>
            <a:t>Religions in the region include: Orthodox Christianity, Roman Catholicism, Islam, and Judaism. </a:t>
          </a:r>
        </a:p>
      </dgm:t>
    </dgm:pt>
    <dgm:pt modelId="{75C0F2A5-45B4-7341-98E4-AD3E215C836D}" type="parTrans" cxnId="{4A14D0BF-F240-0D4A-B706-DFCA23B003CC}">
      <dgm:prSet/>
      <dgm:spPr/>
      <dgm:t>
        <a:bodyPr/>
        <a:lstStyle/>
        <a:p>
          <a:endParaRPr lang="en-US" sz="1200"/>
        </a:p>
      </dgm:t>
    </dgm:pt>
    <dgm:pt modelId="{C64A0438-F677-8646-8629-94FD40611A59}" type="sibTrans" cxnId="{4A14D0BF-F240-0D4A-B706-DFCA23B003CC}">
      <dgm:prSet/>
      <dgm:spPr/>
      <dgm:t>
        <a:bodyPr/>
        <a:lstStyle/>
        <a:p>
          <a:endParaRPr lang="en-US" sz="1200"/>
        </a:p>
      </dgm:t>
    </dgm:pt>
    <dgm:pt modelId="{8E63BA21-5118-FB43-8969-441D56357784}">
      <dgm:prSet custT="1"/>
      <dgm:spPr/>
      <dgm:t>
        <a:bodyPr/>
        <a:lstStyle/>
        <a:p>
          <a:r>
            <a:rPr lang="en-US" sz="1200"/>
            <a:t>Relatives give moral and physical support to each other. </a:t>
          </a:r>
        </a:p>
      </dgm:t>
    </dgm:pt>
    <dgm:pt modelId="{AA83CEF1-76D0-B042-B4ED-A854B316EA75}" type="parTrans" cxnId="{D725921A-644D-DB49-923E-4516C58A0C9E}">
      <dgm:prSet/>
      <dgm:spPr/>
      <dgm:t>
        <a:bodyPr/>
        <a:lstStyle/>
        <a:p>
          <a:endParaRPr lang="en-US" sz="1200"/>
        </a:p>
      </dgm:t>
    </dgm:pt>
    <dgm:pt modelId="{20860597-3FB1-4541-B7A7-7A954A9E8FCE}" type="sibTrans" cxnId="{D725921A-644D-DB49-923E-4516C58A0C9E}">
      <dgm:prSet/>
      <dgm:spPr/>
      <dgm:t>
        <a:bodyPr/>
        <a:lstStyle/>
        <a:p>
          <a:endParaRPr lang="en-US" sz="1200"/>
        </a:p>
      </dgm:t>
    </dgm:pt>
    <dgm:pt modelId="{DC05C7D9-E0B5-A94B-BF1C-B876B3387B40}">
      <dgm:prSet custT="1"/>
      <dgm:spPr/>
      <dgm:t>
        <a:bodyPr/>
        <a:lstStyle/>
        <a:p>
          <a:r>
            <a:rPr lang="en-US" sz="1200"/>
            <a:t>Several generations may live together. </a:t>
          </a:r>
        </a:p>
      </dgm:t>
    </dgm:pt>
    <dgm:pt modelId="{C3EB52D2-3D22-C74D-8AE7-79DF7C01F512}" type="parTrans" cxnId="{F8AF9A39-DC32-2443-94B9-BB94C53D122D}">
      <dgm:prSet/>
      <dgm:spPr/>
      <dgm:t>
        <a:bodyPr/>
        <a:lstStyle/>
        <a:p>
          <a:endParaRPr lang="en-US" sz="1200"/>
        </a:p>
      </dgm:t>
    </dgm:pt>
    <dgm:pt modelId="{618843F6-9F7C-784B-81D2-6669B620E1CB}" type="sibTrans" cxnId="{F8AF9A39-DC32-2443-94B9-BB94C53D122D}">
      <dgm:prSet/>
      <dgm:spPr/>
      <dgm:t>
        <a:bodyPr/>
        <a:lstStyle/>
        <a:p>
          <a:endParaRPr lang="en-US" sz="1200"/>
        </a:p>
      </dgm:t>
    </dgm:pt>
    <dgm:pt modelId="{881AB38C-111B-384F-A635-4A9556211FCE}">
      <dgm:prSet custT="1"/>
      <dgm:spPr/>
      <dgm:t>
        <a:bodyPr/>
        <a:lstStyle/>
        <a:p>
          <a:r>
            <a:rPr lang="en-US" sz="1200"/>
            <a:t>A sick person is often encouraged to communicate her/his suffering with others. </a:t>
          </a:r>
        </a:p>
      </dgm:t>
    </dgm:pt>
    <dgm:pt modelId="{8E8374CC-3B44-7041-9AE5-43B7C538B777}" type="parTrans" cxnId="{CE178D46-953F-1649-A12F-74E7F0C46F06}">
      <dgm:prSet/>
      <dgm:spPr/>
      <dgm:t>
        <a:bodyPr/>
        <a:lstStyle/>
        <a:p>
          <a:endParaRPr lang="en-US" sz="1200"/>
        </a:p>
      </dgm:t>
    </dgm:pt>
    <dgm:pt modelId="{80981E27-7927-7448-9A83-18C396CEB87B}" type="sibTrans" cxnId="{CE178D46-953F-1649-A12F-74E7F0C46F06}">
      <dgm:prSet/>
      <dgm:spPr/>
      <dgm:t>
        <a:bodyPr/>
        <a:lstStyle/>
        <a:p>
          <a:endParaRPr lang="en-US" sz="1200"/>
        </a:p>
      </dgm:t>
    </dgm:pt>
    <dgm:pt modelId="{73542E9D-1A3E-F649-B7E0-F9756AE24DD8}">
      <dgm:prSet custT="1"/>
      <dgm:spPr/>
      <dgm:t>
        <a:bodyPr/>
        <a:lstStyle/>
        <a:p>
          <a:r>
            <a:rPr lang="en-US" sz="1200"/>
            <a:t>May not feel comfortable about being asked too many personal questions</a:t>
          </a:r>
        </a:p>
      </dgm:t>
    </dgm:pt>
    <dgm:pt modelId="{0CBEAAE5-463D-CA40-BD1A-0E80B7AE3EED}" type="parTrans" cxnId="{90425501-88CA-324F-8799-B38568FFFC56}">
      <dgm:prSet/>
      <dgm:spPr/>
      <dgm:t>
        <a:bodyPr/>
        <a:lstStyle/>
        <a:p>
          <a:endParaRPr lang="en-US" sz="1200"/>
        </a:p>
      </dgm:t>
    </dgm:pt>
    <dgm:pt modelId="{9E13F888-ABCE-474F-95A7-580499565B0E}" type="sibTrans" cxnId="{90425501-88CA-324F-8799-B38568FFFC56}">
      <dgm:prSet/>
      <dgm:spPr/>
      <dgm:t>
        <a:bodyPr/>
        <a:lstStyle/>
        <a:p>
          <a:endParaRPr lang="en-US" sz="1200"/>
        </a:p>
      </dgm:t>
    </dgm:pt>
    <dgm:pt modelId="{48503F67-2524-DA46-9F16-2A9A6B9D9941}" type="pres">
      <dgm:prSet presAssocID="{AB867287-ED65-2643-AD1B-53756763932A}" presName="hierChild1" presStyleCnt="0">
        <dgm:presLayoutVars>
          <dgm:orgChart val="1"/>
          <dgm:chPref val="1"/>
          <dgm:dir/>
          <dgm:animOne val="branch"/>
          <dgm:animLvl val="lvl"/>
          <dgm:resizeHandles/>
        </dgm:presLayoutVars>
      </dgm:prSet>
      <dgm:spPr/>
      <dgm:t>
        <a:bodyPr/>
        <a:lstStyle/>
        <a:p>
          <a:endParaRPr lang="en-US"/>
        </a:p>
      </dgm:t>
    </dgm:pt>
    <dgm:pt modelId="{53E924F0-6297-374F-B0D3-02D09498F328}" type="pres">
      <dgm:prSet presAssocID="{A021812B-3D46-764A-85BC-B16B69C6088A}" presName="hierRoot1" presStyleCnt="0">
        <dgm:presLayoutVars>
          <dgm:hierBranch val="init"/>
        </dgm:presLayoutVars>
      </dgm:prSet>
      <dgm:spPr/>
    </dgm:pt>
    <dgm:pt modelId="{AFECE268-4E76-434A-86BE-F4EDFB55702E}" type="pres">
      <dgm:prSet presAssocID="{A021812B-3D46-764A-85BC-B16B69C6088A}" presName="rootComposite1" presStyleCnt="0"/>
      <dgm:spPr/>
    </dgm:pt>
    <dgm:pt modelId="{B9DA1FFE-6560-5A4A-8946-07EFEB0CCCF8}" type="pres">
      <dgm:prSet presAssocID="{A021812B-3D46-764A-85BC-B16B69C6088A}" presName="rootText1" presStyleLbl="node0" presStyleIdx="0" presStyleCnt="1">
        <dgm:presLayoutVars>
          <dgm:chPref val="3"/>
        </dgm:presLayoutVars>
      </dgm:prSet>
      <dgm:spPr/>
      <dgm:t>
        <a:bodyPr/>
        <a:lstStyle/>
        <a:p>
          <a:endParaRPr lang="en-US"/>
        </a:p>
      </dgm:t>
    </dgm:pt>
    <dgm:pt modelId="{0AD7943C-4D48-BA47-82C3-B2489A968E34}" type="pres">
      <dgm:prSet presAssocID="{A021812B-3D46-764A-85BC-B16B69C6088A}" presName="rootConnector1" presStyleLbl="node1" presStyleIdx="0" presStyleCnt="0"/>
      <dgm:spPr/>
      <dgm:t>
        <a:bodyPr/>
        <a:lstStyle/>
        <a:p>
          <a:endParaRPr lang="en-US"/>
        </a:p>
      </dgm:t>
    </dgm:pt>
    <dgm:pt modelId="{2F34EB71-DECB-3F45-8E54-F779190E738D}" type="pres">
      <dgm:prSet presAssocID="{A021812B-3D46-764A-85BC-B16B69C6088A}" presName="hierChild2" presStyleCnt="0"/>
      <dgm:spPr/>
    </dgm:pt>
    <dgm:pt modelId="{4EF53AB2-95C0-B240-AFF0-C796A21EAA4F}" type="pres">
      <dgm:prSet presAssocID="{75C0F2A5-45B4-7341-98E4-AD3E215C836D}" presName="Name37" presStyleLbl="parChTrans1D2" presStyleIdx="0" presStyleCnt="5"/>
      <dgm:spPr/>
      <dgm:t>
        <a:bodyPr/>
        <a:lstStyle/>
        <a:p>
          <a:endParaRPr lang="en-US"/>
        </a:p>
      </dgm:t>
    </dgm:pt>
    <dgm:pt modelId="{A28D5682-F77D-DA48-A26D-DC481AE0B5C7}" type="pres">
      <dgm:prSet presAssocID="{3A2A5F2D-9196-A24A-BC25-A15CA57BA79E}" presName="hierRoot2" presStyleCnt="0">
        <dgm:presLayoutVars>
          <dgm:hierBranch val="init"/>
        </dgm:presLayoutVars>
      </dgm:prSet>
      <dgm:spPr/>
    </dgm:pt>
    <dgm:pt modelId="{E39D7AE7-2DC9-3E4E-B89E-3FAFE29A4012}" type="pres">
      <dgm:prSet presAssocID="{3A2A5F2D-9196-A24A-BC25-A15CA57BA79E}" presName="rootComposite" presStyleCnt="0"/>
      <dgm:spPr/>
    </dgm:pt>
    <dgm:pt modelId="{44FC1B2F-E8FE-7A41-9460-3A10292A5C8E}" type="pres">
      <dgm:prSet presAssocID="{3A2A5F2D-9196-A24A-BC25-A15CA57BA79E}" presName="rootText" presStyleLbl="node2" presStyleIdx="0" presStyleCnt="5" custScaleY="162029">
        <dgm:presLayoutVars>
          <dgm:chPref val="3"/>
        </dgm:presLayoutVars>
      </dgm:prSet>
      <dgm:spPr/>
      <dgm:t>
        <a:bodyPr/>
        <a:lstStyle/>
        <a:p>
          <a:endParaRPr lang="en-US"/>
        </a:p>
      </dgm:t>
    </dgm:pt>
    <dgm:pt modelId="{E0B22A54-AE47-5041-8ABE-735829AB6CFB}" type="pres">
      <dgm:prSet presAssocID="{3A2A5F2D-9196-A24A-BC25-A15CA57BA79E}" presName="rootConnector" presStyleLbl="node2" presStyleIdx="0" presStyleCnt="5"/>
      <dgm:spPr/>
      <dgm:t>
        <a:bodyPr/>
        <a:lstStyle/>
        <a:p>
          <a:endParaRPr lang="en-US"/>
        </a:p>
      </dgm:t>
    </dgm:pt>
    <dgm:pt modelId="{2756E66E-07FC-3C4D-8905-4D687E14C07C}" type="pres">
      <dgm:prSet presAssocID="{3A2A5F2D-9196-A24A-BC25-A15CA57BA79E}" presName="hierChild4" presStyleCnt="0"/>
      <dgm:spPr/>
    </dgm:pt>
    <dgm:pt modelId="{93851A57-9FD1-384A-9DE5-1F959474AA66}" type="pres">
      <dgm:prSet presAssocID="{3A2A5F2D-9196-A24A-BC25-A15CA57BA79E}" presName="hierChild5" presStyleCnt="0"/>
      <dgm:spPr/>
    </dgm:pt>
    <dgm:pt modelId="{4F9FBB71-0394-584F-95AE-A4A865F4121C}" type="pres">
      <dgm:prSet presAssocID="{AA83CEF1-76D0-B042-B4ED-A854B316EA75}" presName="Name37" presStyleLbl="parChTrans1D2" presStyleIdx="1" presStyleCnt="5"/>
      <dgm:spPr/>
      <dgm:t>
        <a:bodyPr/>
        <a:lstStyle/>
        <a:p>
          <a:endParaRPr lang="en-US"/>
        </a:p>
      </dgm:t>
    </dgm:pt>
    <dgm:pt modelId="{A6108EB2-1496-3F47-B450-60DED36663D1}" type="pres">
      <dgm:prSet presAssocID="{8E63BA21-5118-FB43-8969-441D56357784}" presName="hierRoot2" presStyleCnt="0">
        <dgm:presLayoutVars>
          <dgm:hierBranch val="init"/>
        </dgm:presLayoutVars>
      </dgm:prSet>
      <dgm:spPr/>
    </dgm:pt>
    <dgm:pt modelId="{79E1AFDF-0C82-2B4D-84C0-F0BCFA4AF93E}" type="pres">
      <dgm:prSet presAssocID="{8E63BA21-5118-FB43-8969-441D56357784}" presName="rootComposite" presStyleCnt="0"/>
      <dgm:spPr/>
    </dgm:pt>
    <dgm:pt modelId="{1FC187CB-DE81-8C44-B983-488D881A1155}" type="pres">
      <dgm:prSet presAssocID="{8E63BA21-5118-FB43-8969-441D56357784}" presName="rootText" presStyleLbl="node2" presStyleIdx="1" presStyleCnt="5">
        <dgm:presLayoutVars>
          <dgm:chPref val="3"/>
        </dgm:presLayoutVars>
      </dgm:prSet>
      <dgm:spPr/>
      <dgm:t>
        <a:bodyPr/>
        <a:lstStyle/>
        <a:p>
          <a:endParaRPr lang="en-US"/>
        </a:p>
      </dgm:t>
    </dgm:pt>
    <dgm:pt modelId="{CC977918-7927-A54D-888F-ACE17F7F32BF}" type="pres">
      <dgm:prSet presAssocID="{8E63BA21-5118-FB43-8969-441D56357784}" presName="rootConnector" presStyleLbl="node2" presStyleIdx="1" presStyleCnt="5"/>
      <dgm:spPr/>
      <dgm:t>
        <a:bodyPr/>
        <a:lstStyle/>
        <a:p>
          <a:endParaRPr lang="en-US"/>
        </a:p>
      </dgm:t>
    </dgm:pt>
    <dgm:pt modelId="{7727AFAF-493F-4C4A-AF3B-01ACFDF55FC0}" type="pres">
      <dgm:prSet presAssocID="{8E63BA21-5118-FB43-8969-441D56357784}" presName="hierChild4" presStyleCnt="0"/>
      <dgm:spPr/>
    </dgm:pt>
    <dgm:pt modelId="{66D6ED5A-0E69-224B-B169-19E552EFF38B}" type="pres">
      <dgm:prSet presAssocID="{8E63BA21-5118-FB43-8969-441D56357784}" presName="hierChild5" presStyleCnt="0"/>
      <dgm:spPr/>
    </dgm:pt>
    <dgm:pt modelId="{1E8A9709-7201-F04A-B21B-07882D577645}" type="pres">
      <dgm:prSet presAssocID="{C3EB52D2-3D22-C74D-8AE7-79DF7C01F512}" presName="Name37" presStyleLbl="parChTrans1D2" presStyleIdx="2" presStyleCnt="5"/>
      <dgm:spPr/>
      <dgm:t>
        <a:bodyPr/>
        <a:lstStyle/>
        <a:p>
          <a:endParaRPr lang="en-US"/>
        </a:p>
      </dgm:t>
    </dgm:pt>
    <dgm:pt modelId="{DF082EC6-90F7-5449-BA4A-E5DE70AA087E}" type="pres">
      <dgm:prSet presAssocID="{DC05C7D9-E0B5-A94B-BF1C-B876B3387B40}" presName="hierRoot2" presStyleCnt="0">
        <dgm:presLayoutVars>
          <dgm:hierBranch val="init"/>
        </dgm:presLayoutVars>
      </dgm:prSet>
      <dgm:spPr/>
    </dgm:pt>
    <dgm:pt modelId="{1076439F-08F3-CB4D-B49E-432C59ADBE32}" type="pres">
      <dgm:prSet presAssocID="{DC05C7D9-E0B5-A94B-BF1C-B876B3387B40}" presName="rootComposite" presStyleCnt="0"/>
      <dgm:spPr/>
    </dgm:pt>
    <dgm:pt modelId="{9BACF652-296B-ED4A-9CA6-6ED1F04FFC0E}" type="pres">
      <dgm:prSet presAssocID="{DC05C7D9-E0B5-A94B-BF1C-B876B3387B40}" presName="rootText" presStyleLbl="node2" presStyleIdx="2" presStyleCnt="5">
        <dgm:presLayoutVars>
          <dgm:chPref val="3"/>
        </dgm:presLayoutVars>
      </dgm:prSet>
      <dgm:spPr/>
      <dgm:t>
        <a:bodyPr/>
        <a:lstStyle/>
        <a:p>
          <a:endParaRPr lang="en-US"/>
        </a:p>
      </dgm:t>
    </dgm:pt>
    <dgm:pt modelId="{AC6AE863-D50B-ED44-8A88-BB7069C79937}" type="pres">
      <dgm:prSet presAssocID="{DC05C7D9-E0B5-A94B-BF1C-B876B3387B40}" presName="rootConnector" presStyleLbl="node2" presStyleIdx="2" presStyleCnt="5"/>
      <dgm:spPr/>
      <dgm:t>
        <a:bodyPr/>
        <a:lstStyle/>
        <a:p>
          <a:endParaRPr lang="en-US"/>
        </a:p>
      </dgm:t>
    </dgm:pt>
    <dgm:pt modelId="{D2E968F9-93C1-934B-BED1-B6B4BCCF3F50}" type="pres">
      <dgm:prSet presAssocID="{DC05C7D9-E0B5-A94B-BF1C-B876B3387B40}" presName="hierChild4" presStyleCnt="0"/>
      <dgm:spPr/>
    </dgm:pt>
    <dgm:pt modelId="{D4E27F25-E3CD-2543-9BB1-AF976FCCBC20}" type="pres">
      <dgm:prSet presAssocID="{DC05C7D9-E0B5-A94B-BF1C-B876B3387B40}" presName="hierChild5" presStyleCnt="0"/>
      <dgm:spPr/>
    </dgm:pt>
    <dgm:pt modelId="{579804F8-73B6-EE4A-8669-333C2E9E079C}" type="pres">
      <dgm:prSet presAssocID="{8E8374CC-3B44-7041-9AE5-43B7C538B777}" presName="Name37" presStyleLbl="parChTrans1D2" presStyleIdx="3" presStyleCnt="5"/>
      <dgm:spPr/>
      <dgm:t>
        <a:bodyPr/>
        <a:lstStyle/>
        <a:p>
          <a:endParaRPr lang="en-US"/>
        </a:p>
      </dgm:t>
    </dgm:pt>
    <dgm:pt modelId="{51F60092-333B-A545-BEE2-733CD707119A}" type="pres">
      <dgm:prSet presAssocID="{881AB38C-111B-384F-A635-4A9556211FCE}" presName="hierRoot2" presStyleCnt="0">
        <dgm:presLayoutVars>
          <dgm:hierBranch val="init"/>
        </dgm:presLayoutVars>
      </dgm:prSet>
      <dgm:spPr/>
    </dgm:pt>
    <dgm:pt modelId="{E5DA4EBB-61A8-1A42-A2BC-41A562CF7B40}" type="pres">
      <dgm:prSet presAssocID="{881AB38C-111B-384F-A635-4A9556211FCE}" presName="rootComposite" presStyleCnt="0"/>
      <dgm:spPr/>
    </dgm:pt>
    <dgm:pt modelId="{F5075A93-B7F2-2344-9CB8-8218B03A2B2D}" type="pres">
      <dgm:prSet presAssocID="{881AB38C-111B-384F-A635-4A9556211FCE}" presName="rootText" presStyleLbl="node2" presStyleIdx="3" presStyleCnt="5">
        <dgm:presLayoutVars>
          <dgm:chPref val="3"/>
        </dgm:presLayoutVars>
      </dgm:prSet>
      <dgm:spPr/>
      <dgm:t>
        <a:bodyPr/>
        <a:lstStyle/>
        <a:p>
          <a:endParaRPr lang="en-US"/>
        </a:p>
      </dgm:t>
    </dgm:pt>
    <dgm:pt modelId="{A78675A2-4CE4-0B4E-A8AB-CDFE17356BEE}" type="pres">
      <dgm:prSet presAssocID="{881AB38C-111B-384F-A635-4A9556211FCE}" presName="rootConnector" presStyleLbl="node2" presStyleIdx="3" presStyleCnt="5"/>
      <dgm:spPr/>
      <dgm:t>
        <a:bodyPr/>
        <a:lstStyle/>
        <a:p>
          <a:endParaRPr lang="en-US"/>
        </a:p>
      </dgm:t>
    </dgm:pt>
    <dgm:pt modelId="{8F5D4F9D-84FE-024E-BEE4-66A1B89D9963}" type="pres">
      <dgm:prSet presAssocID="{881AB38C-111B-384F-A635-4A9556211FCE}" presName="hierChild4" presStyleCnt="0"/>
      <dgm:spPr/>
    </dgm:pt>
    <dgm:pt modelId="{E2D86F8A-4220-2348-AA74-EFAC7F5C4552}" type="pres">
      <dgm:prSet presAssocID="{881AB38C-111B-384F-A635-4A9556211FCE}" presName="hierChild5" presStyleCnt="0"/>
      <dgm:spPr/>
    </dgm:pt>
    <dgm:pt modelId="{CBB82517-609C-CE4D-8DF0-8F425C151951}" type="pres">
      <dgm:prSet presAssocID="{0CBEAAE5-463D-CA40-BD1A-0E80B7AE3EED}" presName="Name37" presStyleLbl="parChTrans1D2" presStyleIdx="4" presStyleCnt="5"/>
      <dgm:spPr/>
      <dgm:t>
        <a:bodyPr/>
        <a:lstStyle/>
        <a:p>
          <a:endParaRPr lang="en-US"/>
        </a:p>
      </dgm:t>
    </dgm:pt>
    <dgm:pt modelId="{76E99E61-643A-A244-970D-C3EDB673616B}" type="pres">
      <dgm:prSet presAssocID="{73542E9D-1A3E-F649-B7E0-F9756AE24DD8}" presName="hierRoot2" presStyleCnt="0">
        <dgm:presLayoutVars>
          <dgm:hierBranch val="init"/>
        </dgm:presLayoutVars>
      </dgm:prSet>
      <dgm:spPr/>
    </dgm:pt>
    <dgm:pt modelId="{5912FFC3-21BC-DA44-BFDA-EC42C635A732}" type="pres">
      <dgm:prSet presAssocID="{73542E9D-1A3E-F649-B7E0-F9756AE24DD8}" presName="rootComposite" presStyleCnt="0"/>
      <dgm:spPr/>
    </dgm:pt>
    <dgm:pt modelId="{BE316018-BC6E-C148-9CBB-517413A5F474}" type="pres">
      <dgm:prSet presAssocID="{73542E9D-1A3E-F649-B7E0-F9756AE24DD8}" presName="rootText" presStyleLbl="node2" presStyleIdx="4" presStyleCnt="5">
        <dgm:presLayoutVars>
          <dgm:chPref val="3"/>
        </dgm:presLayoutVars>
      </dgm:prSet>
      <dgm:spPr/>
      <dgm:t>
        <a:bodyPr/>
        <a:lstStyle/>
        <a:p>
          <a:endParaRPr lang="en-US"/>
        </a:p>
      </dgm:t>
    </dgm:pt>
    <dgm:pt modelId="{A24E74B8-6EA7-E34E-9093-086FF0A807D8}" type="pres">
      <dgm:prSet presAssocID="{73542E9D-1A3E-F649-B7E0-F9756AE24DD8}" presName="rootConnector" presStyleLbl="node2" presStyleIdx="4" presStyleCnt="5"/>
      <dgm:spPr/>
      <dgm:t>
        <a:bodyPr/>
        <a:lstStyle/>
        <a:p>
          <a:endParaRPr lang="en-US"/>
        </a:p>
      </dgm:t>
    </dgm:pt>
    <dgm:pt modelId="{AC8D06D5-5C01-FE47-96CB-4C28778DF0DA}" type="pres">
      <dgm:prSet presAssocID="{73542E9D-1A3E-F649-B7E0-F9756AE24DD8}" presName="hierChild4" presStyleCnt="0"/>
      <dgm:spPr/>
    </dgm:pt>
    <dgm:pt modelId="{3D3D4C9A-1D81-2644-8E1E-57827B25ECC3}" type="pres">
      <dgm:prSet presAssocID="{73542E9D-1A3E-F649-B7E0-F9756AE24DD8}" presName="hierChild5" presStyleCnt="0"/>
      <dgm:spPr/>
    </dgm:pt>
    <dgm:pt modelId="{1E3C3332-ADA1-E34A-A5E3-2A1A258E4538}" type="pres">
      <dgm:prSet presAssocID="{A021812B-3D46-764A-85BC-B16B69C6088A}" presName="hierChild3" presStyleCnt="0"/>
      <dgm:spPr/>
    </dgm:pt>
  </dgm:ptLst>
  <dgm:cxnLst>
    <dgm:cxn modelId="{F8AF9A39-DC32-2443-94B9-BB94C53D122D}" srcId="{A021812B-3D46-764A-85BC-B16B69C6088A}" destId="{DC05C7D9-E0B5-A94B-BF1C-B876B3387B40}" srcOrd="2" destOrd="0" parTransId="{C3EB52D2-3D22-C74D-8AE7-79DF7C01F512}" sibTransId="{618843F6-9F7C-784B-81D2-6669B620E1CB}"/>
    <dgm:cxn modelId="{B7B23A44-C4EF-F348-B2EC-9AB64C1C1AE0}" type="presOf" srcId="{881AB38C-111B-384F-A635-4A9556211FCE}" destId="{F5075A93-B7F2-2344-9CB8-8218B03A2B2D}" srcOrd="0" destOrd="0" presId="urn:microsoft.com/office/officeart/2005/8/layout/orgChart1"/>
    <dgm:cxn modelId="{082EE116-8B49-0049-BB50-822695DBC26F}" type="presOf" srcId="{881AB38C-111B-384F-A635-4A9556211FCE}" destId="{A78675A2-4CE4-0B4E-A8AB-CDFE17356BEE}" srcOrd="1" destOrd="0" presId="urn:microsoft.com/office/officeart/2005/8/layout/orgChart1"/>
    <dgm:cxn modelId="{FE102C49-D5D4-3540-B4B0-77D41586D528}" type="presOf" srcId="{73542E9D-1A3E-F649-B7E0-F9756AE24DD8}" destId="{BE316018-BC6E-C148-9CBB-517413A5F474}" srcOrd="0" destOrd="0" presId="urn:microsoft.com/office/officeart/2005/8/layout/orgChart1"/>
    <dgm:cxn modelId="{C1025FA6-ABF4-7147-8C2D-6E86439C82B2}" type="presOf" srcId="{DC05C7D9-E0B5-A94B-BF1C-B876B3387B40}" destId="{AC6AE863-D50B-ED44-8A88-BB7069C79937}" srcOrd="1" destOrd="0" presId="urn:microsoft.com/office/officeart/2005/8/layout/orgChart1"/>
    <dgm:cxn modelId="{4F2673E3-5D71-9B4C-96A0-94DE9F9A9DC2}" type="presOf" srcId="{AB867287-ED65-2643-AD1B-53756763932A}" destId="{48503F67-2524-DA46-9F16-2A9A6B9D9941}" srcOrd="0" destOrd="0" presId="urn:microsoft.com/office/officeart/2005/8/layout/orgChart1"/>
    <dgm:cxn modelId="{0469895E-07B8-E44C-96C2-2C3954488322}" type="presOf" srcId="{DC05C7D9-E0B5-A94B-BF1C-B876B3387B40}" destId="{9BACF652-296B-ED4A-9CA6-6ED1F04FFC0E}" srcOrd="0" destOrd="0" presId="urn:microsoft.com/office/officeart/2005/8/layout/orgChart1"/>
    <dgm:cxn modelId="{86AF56A5-FFF8-5349-BA0B-B14BF50D970D}" type="presOf" srcId="{8E63BA21-5118-FB43-8969-441D56357784}" destId="{1FC187CB-DE81-8C44-B983-488D881A1155}" srcOrd="0" destOrd="0" presId="urn:microsoft.com/office/officeart/2005/8/layout/orgChart1"/>
    <dgm:cxn modelId="{4A14D0BF-F240-0D4A-B706-DFCA23B003CC}" srcId="{A021812B-3D46-764A-85BC-B16B69C6088A}" destId="{3A2A5F2D-9196-A24A-BC25-A15CA57BA79E}" srcOrd="0" destOrd="0" parTransId="{75C0F2A5-45B4-7341-98E4-AD3E215C836D}" sibTransId="{C64A0438-F677-8646-8629-94FD40611A59}"/>
    <dgm:cxn modelId="{90425501-88CA-324F-8799-B38568FFFC56}" srcId="{A021812B-3D46-764A-85BC-B16B69C6088A}" destId="{73542E9D-1A3E-F649-B7E0-F9756AE24DD8}" srcOrd="4" destOrd="0" parTransId="{0CBEAAE5-463D-CA40-BD1A-0E80B7AE3EED}" sibTransId="{9E13F888-ABCE-474F-95A7-580499565B0E}"/>
    <dgm:cxn modelId="{37BE0692-12A2-D442-9408-875A088716B4}" type="presOf" srcId="{73542E9D-1A3E-F649-B7E0-F9756AE24DD8}" destId="{A24E74B8-6EA7-E34E-9093-086FF0A807D8}" srcOrd="1" destOrd="0" presId="urn:microsoft.com/office/officeart/2005/8/layout/orgChart1"/>
    <dgm:cxn modelId="{857FC6A9-9C42-9640-9038-E12DC7967CAC}" type="presOf" srcId="{8E8374CC-3B44-7041-9AE5-43B7C538B777}" destId="{579804F8-73B6-EE4A-8669-333C2E9E079C}" srcOrd="0" destOrd="0" presId="urn:microsoft.com/office/officeart/2005/8/layout/orgChart1"/>
    <dgm:cxn modelId="{09D98311-B2F7-FD40-A9F1-29D323A9FF0D}" type="presOf" srcId="{3A2A5F2D-9196-A24A-BC25-A15CA57BA79E}" destId="{44FC1B2F-E8FE-7A41-9460-3A10292A5C8E}" srcOrd="0" destOrd="0" presId="urn:microsoft.com/office/officeart/2005/8/layout/orgChart1"/>
    <dgm:cxn modelId="{4883C5E6-1AAD-9A40-9D68-C6B36FD6B8C0}" type="presOf" srcId="{8E63BA21-5118-FB43-8969-441D56357784}" destId="{CC977918-7927-A54D-888F-ACE17F7F32BF}" srcOrd="1" destOrd="0" presId="urn:microsoft.com/office/officeart/2005/8/layout/orgChart1"/>
    <dgm:cxn modelId="{2715C57F-7411-6E47-A254-4426C6002140}" type="presOf" srcId="{3A2A5F2D-9196-A24A-BC25-A15CA57BA79E}" destId="{E0B22A54-AE47-5041-8ABE-735829AB6CFB}" srcOrd="1" destOrd="0" presId="urn:microsoft.com/office/officeart/2005/8/layout/orgChart1"/>
    <dgm:cxn modelId="{2893FF58-BE45-4E43-861C-B7DEF02F5C20}" type="presOf" srcId="{A021812B-3D46-764A-85BC-B16B69C6088A}" destId="{0AD7943C-4D48-BA47-82C3-B2489A968E34}" srcOrd="1" destOrd="0" presId="urn:microsoft.com/office/officeart/2005/8/layout/orgChart1"/>
    <dgm:cxn modelId="{6D5676C8-B237-E044-B660-52339BF11E1D}" srcId="{AB867287-ED65-2643-AD1B-53756763932A}" destId="{A021812B-3D46-764A-85BC-B16B69C6088A}" srcOrd="0" destOrd="0" parTransId="{6CEC1658-F07C-C543-96D6-0F42347C03D1}" sibTransId="{4BA05ADC-0184-E745-9D17-96D8EC8C325E}"/>
    <dgm:cxn modelId="{D546DA48-D715-2144-AA94-77C25A6567AA}" type="presOf" srcId="{AA83CEF1-76D0-B042-B4ED-A854B316EA75}" destId="{4F9FBB71-0394-584F-95AE-A4A865F4121C}" srcOrd="0" destOrd="0" presId="urn:microsoft.com/office/officeart/2005/8/layout/orgChart1"/>
    <dgm:cxn modelId="{CE178D46-953F-1649-A12F-74E7F0C46F06}" srcId="{A021812B-3D46-764A-85BC-B16B69C6088A}" destId="{881AB38C-111B-384F-A635-4A9556211FCE}" srcOrd="3" destOrd="0" parTransId="{8E8374CC-3B44-7041-9AE5-43B7C538B777}" sibTransId="{80981E27-7927-7448-9A83-18C396CEB87B}"/>
    <dgm:cxn modelId="{A32F9E02-DD88-794B-8962-119CCBACF510}" type="presOf" srcId="{75C0F2A5-45B4-7341-98E4-AD3E215C836D}" destId="{4EF53AB2-95C0-B240-AFF0-C796A21EAA4F}" srcOrd="0" destOrd="0" presId="urn:microsoft.com/office/officeart/2005/8/layout/orgChart1"/>
    <dgm:cxn modelId="{D725921A-644D-DB49-923E-4516C58A0C9E}" srcId="{A021812B-3D46-764A-85BC-B16B69C6088A}" destId="{8E63BA21-5118-FB43-8969-441D56357784}" srcOrd="1" destOrd="0" parTransId="{AA83CEF1-76D0-B042-B4ED-A854B316EA75}" sibTransId="{20860597-3FB1-4541-B7A7-7A954A9E8FCE}"/>
    <dgm:cxn modelId="{A2653FA3-182B-1446-8B13-DB10326B3DF3}" type="presOf" srcId="{A021812B-3D46-764A-85BC-B16B69C6088A}" destId="{B9DA1FFE-6560-5A4A-8946-07EFEB0CCCF8}" srcOrd="0" destOrd="0" presId="urn:microsoft.com/office/officeart/2005/8/layout/orgChart1"/>
    <dgm:cxn modelId="{EA4EDDDF-8991-2547-9C2A-FE85540B971B}" type="presOf" srcId="{0CBEAAE5-463D-CA40-BD1A-0E80B7AE3EED}" destId="{CBB82517-609C-CE4D-8DF0-8F425C151951}" srcOrd="0" destOrd="0" presId="urn:microsoft.com/office/officeart/2005/8/layout/orgChart1"/>
    <dgm:cxn modelId="{4A986F76-0731-344C-8EB6-4AA60D32552F}" type="presOf" srcId="{C3EB52D2-3D22-C74D-8AE7-79DF7C01F512}" destId="{1E8A9709-7201-F04A-B21B-07882D577645}" srcOrd="0" destOrd="0" presId="urn:microsoft.com/office/officeart/2005/8/layout/orgChart1"/>
    <dgm:cxn modelId="{5302C07E-3CCF-F641-80A1-154824AC290A}" type="presParOf" srcId="{48503F67-2524-DA46-9F16-2A9A6B9D9941}" destId="{53E924F0-6297-374F-B0D3-02D09498F328}" srcOrd="0" destOrd="0" presId="urn:microsoft.com/office/officeart/2005/8/layout/orgChart1"/>
    <dgm:cxn modelId="{66C36A42-3047-AC40-A6B7-D4F628A28A9B}" type="presParOf" srcId="{53E924F0-6297-374F-B0D3-02D09498F328}" destId="{AFECE268-4E76-434A-86BE-F4EDFB55702E}" srcOrd="0" destOrd="0" presId="urn:microsoft.com/office/officeart/2005/8/layout/orgChart1"/>
    <dgm:cxn modelId="{9823B769-CC0B-3C41-B0BF-9EC775A0033F}" type="presParOf" srcId="{AFECE268-4E76-434A-86BE-F4EDFB55702E}" destId="{B9DA1FFE-6560-5A4A-8946-07EFEB0CCCF8}" srcOrd="0" destOrd="0" presId="urn:microsoft.com/office/officeart/2005/8/layout/orgChart1"/>
    <dgm:cxn modelId="{3AE39FE2-A650-D74E-BA50-7A8BD5E20629}" type="presParOf" srcId="{AFECE268-4E76-434A-86BE-F4EDFB55702E}" destId="{0AD7943C-4D48-BA47-82C3-B2489A968E34}" srcOrd="1" destOrd="0" presId="urn:microsoft.com/office/officeart/2005/8/layout/orgChart1"/>
    <dgm:cxn modelId="{844F4653-647B-8E4A-920C-DB29520AEA69}" type="presParOf" srcId="{53E924F0-6297-374F-B0D3-02D09498F328}" destId="{2F34EB71-DECB-3F45-8E54-F779190E738D}" srcOrd="1" destOrd="0" presId="urn:microsoft.com/office/officeart/2005/8/layout/orgChart1"/>
    <dgm:cxn modelId="{6EFC0142-1777-DE45-872D-9EF1B8084F99}" type="presParOf" srcId="{2F34EB71-DECB-3F45-8E54-F779190E738D}" destId="{4EF53AB2-95C0-B240-AFF0-C796A21EAA4F}" srcOrd="0" destOrd="0" presId="urn:microsoft.com/office/officeart/2005/8/layout/orgChart1"/>
    <dgm:cxn modelId="{24F9097E-952E-5948-8DE1-9B66BBA26B24}" type="presParOf" srcId="{2F34EB71-DECB-3F45-8E54-F779190E738D}" destId="{A28D5682-F77D-DA48-A26D-DC481AE0B5C7}" srcOrd="1" destOrd="0" presId="urn:microsoft.com/office/officeart/2005/8/layout/orgChart1"/>
    <dgm:cxn modelId="{FCDC635C-0781-DB4A-A6F1-462AB9761988}" type="presParOf" srcId="{A28D5682-F77D-DA48-A26D-DC481AE0B5C7}" destId="{E39D7AE7-2DC9-3E4E-B89E-3FAFE29A4012}" srcOrd="0" destOrd="0" presId="urn:microsoft.com/office/officeart/2005/8/layout/orgChart1"/>
    <dgm:cxn modelId="{54BDC94F-6FD1-EB44-821F-49C1341D3FF2}" type="presParOf" srcId="{E39D7AE7-2DC9-3E4E-B89E-3FAFE29A4012}" destId="{44FC1B2F-E8FE-7A41-9460-3A10292A5C8E}" srcOrd="0" destOrd="0" presId="urn:microsoft.com/office/officeart/2005/8/layout/orgChart1"/>
    <dgm:cxn modelId="{F50E96DE-05B5-9743-BAFF-CAC4BEC8DC25}" type="presParOf" srcId="{E39D7AE7-2DC9-3E4E-B89E-3FAFE29A4012}" destId="{E0B22A54-AE47-5041-8ABE-735829AB6CFB}" srcOrd="1" destOrd="0" presId="urn:microsoft.com/office/officeart/2005/8/layout/orgChart1"/>
    <dgm:cxn modelId="{3C8C7E01-8FDA-D240-B991-5273CC2BC76F}" type="presParOf" srcId="{A28D5682-F77D-DA48-A26D-DC481AE0B5C7}" destId="{2756E66E-07FC-3C4D-8905-4D687E14C07C}" srcOrd="1" destOrd="0" presId="urn:microsoft.com/office/officeart/2005/8/layout/orgChart1"/>
    <dgm:cxn modelId="{1A0C4257-3498-7242-97BA-B169998B1BEB}" type="presParOf" srcId="{A28D5682-F77D-DA48-A26D-DC481AE0B5C7}" destId="{93851A57-9FD1-384A-9DE5-1F959474AA66}" srcOrd="2" destOrd="0" presId="urn:microsoft.com/office/officeart/2005/8/layout/orgChart1"/>
    <dgm:cxn modelId="{9A742C27-EDF4-FD49-9A5E-39EB21C409BF}" type="presParOf" srcId="{2F34EB71-DECB-3F45-8E54-F779190E738D}" destId="{4F9FBB71-0394-584F-95AE-A4A865F4121C}" srcOrd="2" destOrd="0" presId="urn:microsoft.com/office/officeart/2005/8/layout/orgChart1"/>
    <dgm:cxn modelId="{46CFF92B-9100-334B-8755-F9E206B07FBB}" type="presParOf" srcId="{2F34EB71-DECB-3F45-8E54-F779190E738D}" destId="{A6108EB2-1496-3F47-B450-60DED36663D1}" srcOrd="3" destOrd="0" presId="urn:microsoft.com/office/officeart/2005/8/layout/orgChart1"/>
    <dgm:cxn modelId="{BDB13413-FFB7-E949-81DC-9BBEE71331D2}" type="presParOf" srcId="{A6108EB2-1496-3F47-B450-60DED36663D1}" destId="{79E1AFDF-0C82-2B4D-84C0-F0BCFA4AF93E}" srcOrd="0" destOrd="0" presId="urn:microsoft.com/office/officeart/2005/8/layout/orgChart1"/>
    <dgm:cxn modelId="{8E81D2E5-6A4A-3B45-80BE-8FFA1B7B1AAE}" type="presParOf" srcId="{79E1AFDF-0C82-2B4D-84C0-F0BCFA4AF93E}" destId="{1FC187CB-DE81-8C44-B983-488D881A1155}" srcOrd="0" destOrd="0" presId="urn:microsoft.com/office/officeart/2005/8/layout/orgChart1"/>
    <dgm:cxn modelId="{8F2547F2-2D8E-5340-B7D5-20968045A7C4}" type="presParOf" srcId="{79E1AFDF-0C82-2B4D-84C0-F0BCFA4AF93E}" destId="{CC977918-7927-A54D-888F-ACE17F7F32BF}" srcOrd="1" destOrd="0" presId="urn:microsoft.com/office/officeart/2005/8/layout/orgChart1"/>
    <dgm:cxn modelId="{9FCF353B-907B-0A4B-8C84-BC3FF5452363}" type="presParOf" srcId="{A6108EB2-1496-3F47-B450-60DED36663D1}" destId="{7727AFAF-493F-4C4A-AF3B-01ACFDF55FC0}" srcOrd="1" destOrd="0" presId="urn:microsoft.com/office/officeart/2005/8/layout/orgChart1"/>
    <dgm:cxn modelId="{732E07C6-6D73-F246-80FC-045F7CAEA5BB}" type="presParOf" srcId="{A6108EB2-1496-3F47-B450-60DED36663D1}" destId="{66D6ED5A-0E69-224B-B169-19E552EFF38B}" srcOrd="2" destOrd="0" presId="urn:microsoft.com/office/officeart/2005/8/layout/orgChart1"/>
    <dgm:cxn modelId="{8550B396-54FA-0E4E-9A05-6022841DB569}" type="presParOf" srcId="{2F34EB71-DECB-3F45-8E54-F779190E738D}" destId="{1E8A9709-7201-F04A-B21B-07882D577645}" srcOrd="4" destOrd="0" presId="urn:microsoft.com/office/officeart/2005/8/layout/orgChart1"/>
    <dgm:cxn modelId="{97B31492-AC8F-4B41-95D7-885D3F464C28}" type="presParOf" srcId="{2F34EB71-DECB-3F45-8E54-F779190E738D}" destId="{DF082EC6-90F7-5449-BA4A-E5DE70AA087E}" srcOrd="5" destOrd="0" presId="urn:microsoft.com/office/officeart/2005/8/layout/orgChart1"/>
    <dgm:cxn modelId="{AA037B50-F8CB-1544-B4A9-EFB0CF764395}" type="presParOf" srcId="{DF082EC6-90F7-5449-BA4A-E5DE70AA087E}" destId="{1076439F-08F3-CB4D-B49E-432C59ADBE32}" srcOrd="0" destOrd="0" presId="urn:microsoft.com/office/officeart/2005/8/layout/orgChart1"/>
    <dgm:cxn modelId="{BC3DEC6F-41FC-CF4E-862B-9CCDDC95BCF1}" type="presParOf" srcId="{1076439F-08F3-CB4D-B49E-432C59ADBE32}" destId="{9BACF652-296B-ED4A-9CA6-6ED1F04FFC0E}" srcOrd="0" destOrd="0" presId="urn:microsoft.com/office/officeart/2005/8/layout/orgChart1"/>
    <dgm:cxn modelId="{A4FCDEC6-A1AA-1D4F-80B1-406CEC83356F}" type="presParOf" srcId="{1076439F-08F3-CB4D-B49E-432C59ADBE32}" destId="{AC6AE863-D50B-ED44-8A88-BB7069C79937}" srcOrd="1" destOrd="0" presId="urn:microsoft.com/office/officeart/2005/8/layout/orgChart1"/>
    <dgm:cxn modelId="{6DFA4400-724E-464D-B502-E4BEFA655005}" type="presParOf" srcId="{DF082EC6-90F7-5449-BA4A-E5DE70AA087E}" destId="{D2E968F9-93C1-934B-BED1-B6B4BCCF3F50}" srcOrd="1" destOrd="0" presId="urn:microsoft.com/office/officeart/2005/8/layout/orgChart1"/>
    <dgm:cxn modelId="{C3AA86E7-109C-354E-9135-13BA99038C2C}" type="presParOf" srcId="{DF082EC6-90F7-5449-BA4A-E5DE70AA087E}" destId="{D4E27F25-E3CD-2543-9BB1-AF976FCCBC20}" srcOrd="2" destOrd="0" presId="urn:microsoft.com/office/officeart/2005/8/layout/orgChart1"/>
    <dgm:cxn modelId="{E88A3457-F16E-C74B-A069-E16F865B7ADB}" type="presParOf" srcId="{2F34EB71-DECB-3F45-8E54-F779190E738D}" destId="{579804F8-73B6-EE4A-8669-333C2E9E079C}" srcOrd="6" destOrd="0" presId="urn:microsoft.com/office/officeart/2005/8/layout/orgChart1"/>
    <dgm:cxn modelId="{EE82035F-F31D-DA47-AC76-A4A3D7B804CA}" type="presParOf" srcId="{2F34EB71-DECB-3F45-8E54-F779190E738D}" destId="{51F60092-333B-A545-BEE2-733CD707119A}" srcOrd="7" destOrd="0" presId="urn:microsoft.com/office/officeart/2005/8/layout/orgChart1"/>
    <dgm:cxn modelId="{D5490B57-3303-3944-ADCF-A177E3F1641A}" type="presParOf" srcId="{51F60092-333B-A545-BEE2-733CD707119A}" destId="{E5DA4EBB-61A8-1A42-A2BC-41A562CF7B40}" srcOrd="0" destOrd="0" presId="urn:microsoft.com/office/officeart/2005/8/layout/orgChart1"/>
    <dgm:cxn modelId="{48B53254-4521-0C49-82C5-D662499E5079}" type="presParOf" srcId="{E5DA4EBB-61A8-1A42-A2BC-41A562CF7B40}" destId="{F5075A93-B7F2-2344-9CB8-8218B03A2B2D}" srcOrd="0" destOrd="0" presId="urn:microsoft.com/office/officeart/2005/8/layout/orgChart1"/>
    <dgm:cxn modelId="{532F01B4-47FA-A744-A310-964881F7299F}" type="presParOf" srcId="{E5DA4EBB-61A8-1A42-A2BC-41A562CF7B40}" destId="{A78675A2-4CE4-0B4E-A8AB-CDFE17356BEE}" srcOrd="1" destOrd="0" presId="urn:microsoft.com/office/officeart/2005/8/layout/orgChart1"/>
    <dgm:cxn modelId="{A3E2197C-7D3D-0241-9C15-3442458668FA}" type="presParOf" srcId="{51F60092-333B-A545-BEE2-733CD707119A}" destId="{8F5D4F9D-84FE-024E-BEE4-66A1B89D9963}" srcOrd="1" destOrd="0" presId="urn:microsoft.com/office/officeart/2005/8/layout/orgChart1"/>
    <dgm:cxn modelId="{46D3E8AC-9E80-CA4C-B029-F5D141F88227}" type="presParOf" srcId="{51F60092-333B-A545-BEE2-733CD707119A}" destId="{E2D86F8A-4220-2348-AA74-EFAC7F5C4552}" srcOrd="2" destOrd="0" presId="urn:microsoft.com/office/officeart/2005/8/layout/orgChart1"/>
    <dgm:cxn modelId="{81EEC70D-4879-724D-8B36-00D82052B886}" type="presParOf" srcId="{2F34EB71-DECB-3F45-8E54-F779190E738D}" destId="{CBB82517-609C-CE4D-8DF0-8F425C151951}" srcOrd="8" destOrd="0" presId="urn:microsoft.com/office/officeart/2005/8/layout/orgChart1"/>
    <dgm:cxn modelId="{A1555611-C6FD-154F-AAE6-77C398DDE87E}" type="presParOf" srcId="{2F34EB71-DECB-3F45-8E54-F779190E738D}" destId="{76E99E61-643A-A244-970D-C3EDB673616B}" srcOrd="9" destOrd="0" presId="urn:microsoft.com/office/officeart/2005/8/layout/orgChart1"/>
    <dgm:cxn modelId="{F9ED9275-D845-344D-A365-7DD1A8686E16}" type="presParOf" srcId="{76E99E61-643A-A244-970D-C3EDB673616B}" destId="{5912FFC3-21BC-DA44-BFDA-EC42C635A732}" srcOrd="0" destOrd="0" presId="urn:microsoft.com/office/officeart/2005/8/layout/orgChart1"/>
    <dgm:cxn modelId="{D6829A71-5E6B-B847-A25C-18355BEDA2BE}" type="presParOf" srcId="{5912FFC3-21BC-DA44-BFDA-EC42C635A732}" destId="{BE316018-BC6E-C148-9CBB-517413A5F474}" srcOrd="0" destOrd="0" presId="urn:microsoft.com/office/officeart/2005/8/layout/orgChart1"/>
    <dgm:cxn modelId="{9629C516-C8D3-4146-949F-97554E307F1A}" type="presParOf" srcId="{5912FFC3-21BC-DA44-BFDA-EC42C635A732}" destId="{A24E74B8-6EA7-E34E-9093-086FF0A807D8}" srcOrd="1" destOrd="0" presId="urn:microsoft.com/office/officeart/2005/8/layout/orgChart1"/>
    <dgm:cxn modelId="{59F41F44-636F-F740-A61B-CBA46E20C897}" type="presParOf" srcId="{76E99E61-643A-A244-970D-C3EDB673616B}" destId="{AC8D06D5-5C01-FE47-96CB-4C28778DF0DA}" srcOrd="1" destOrd="0" presId="urn:microsoft.com/office/officeart/2005/8/layout/orgChart1"/>
    <dgm:cxn modelId="{06E993C7-FE30-F147-B98D-7A5A24CC88D5}" type="presParOf" srcId="{76E99E61-643A-A244-970D-C3EDB673616B}" destId="{3D3D4C9A-1D81-2644-8E1E-57827B25ECC3}" srcOrd="2" destOrd="0" presId="urn:microsoft.com/office/officeart/2005/8/layout/orgChart1"/>
    <dgm:cxn modelId="{E2B2BCFC-037D-744F-A15D-C16ADF9D15F0}" type="presParOf" srcId="{53E924F0-6297-374F-B0D3-02D09498F328}" destId="{1E3C3332-ADA1-E34A-A5E3-2A1A258E453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E15371-DF35-284B-A16E-E2C0B60C07EC}" type="doc">
      <dgm:prSet loTypeId="urn:microsoft.com/office/officeart/2005/8/layout/target3" loCatId="relationship" qsTypeId="urn:microsoft.com/office/officeart/2005/8/quickstyle/simple5" qsCatId="simple" csTypeId="urn:microsoft.com/office/officeart/2005/8/colors/accent1_2" csCatId="accent1" phldr="1"/>
      <dgm:spPr/>
      <dgm:t>
        <a:bodyPr/>
        <a:lstStyle/>
        <a:p>
          <a:endParaRPr lang="en-US"/>
        </a:p>
      </dgm:t>
    </dgm:pt>
    <dgm:pt modelId="{EA2F790C-4146-2A43-930B-5BE91398E82C}">
      <dgm:prSet/>
      <dgm:spPr/>
      <dgm:t>
        <a:bodyPr/>
        <a:lstStyle/>
        <a:p>
          <a:r>
            <a:rPr lang="en-US" dirty="0"/>
            <a:t>Self-management education or training is a key step in improving health outcomes and quality of life either in a group setting or individually </a:t>
          </a:r>
        </a:p>
      </dgm:t>
    </dgm:pt>
    <dgm:pt modelId="{AC282F41-CAB1-E846-BBC8-896C5956C252}" type="parTrans" cxnId="{DD068A4C-90CD-E64B-AAD0-B9E5858913A1}">
      <dgm:prSet/>
      <dgm:spPr/>
      <dgm:t>
        <a:bodyPr/>
        <a:lstStyle/>
        <a:p>
          <a:endParaRPr lang="en-US"/>
        </a:p>
      </dgm:t>
    </dgm:pt>
    <dgm:pt modelId="{40A6B532-1688-9340-8A92-CBEFB6C615B8}" type="sibTrans" cxnId="{DD068A4C-90CD-E64B-AAD0-B9E5858913A1}">
      <dgm:prSet/>
      <dgm:spPr/>
      <dgm:t>
        <a:bodyPr/>
        <a:lstStyle/>
        <a:p>
          <a:endParaRPr lang="en-US"/>
        </a:p>
      </dgm:t>
    </dgm:pt>
    <dgm:pt modelId="{13E5B904-FA4B-5246-A2D1-A2A3C32D21EE}">
      <dgm:prSet/>
      <dgm:spPr/>
      <dgm:t>
        <a:bodyPr/>
        <a:lstStyle/>
        <a:p>
          <a:r>
            <a:rPr lang="en-US" dirty="0"/>
            <a:t>Self care should be a collaborative process between the diabetes educators and patient with or at risk for diabetes to gain the knowledge, problem-solving and coping skills needed to successfully self-manage the disease and its related conditions</a:t>
          </a:r>
        </a:p>
      </dgm:t>
    </dgm:pt>
    <dgm:pt modelId="{11739013-B218-A741-B72C-51EA981B5F2D}" type="parTrans" cxnId="{5970BF26-56B3-8848-BE2C-A0EE61ABF4FA}">
      <dgm:prSet/>
      <dgm:spPr/>
      <dgm:t>
        <a:bodyPr/>
        <a:lstStyle/>
        <a:p>
          <a:endParaRPr lang="en-US"/>
        </a:p>
      </dgm:t>
    </dgm:pt>
    <dgm:pt modelId="{FBCF7CA7-05D9-2F48-A5EF-D06011A24230}" type="sibTrans" cxnId="{5970BF26-56B3-8848-BE2C-A0EE61ABF4FA}">
      <dgm:prSet/>
      <dgm:spPr/>
      <dgm:t>
        <a:bodyPr/>
        <a:lstStyle/>
        <a:p>
          <a:endParaRPr lang="en-US"/>
        </a:p>
      </dgm:t>
    </dgm:pt>
    <dgm:pt modelId="{3AE90E9D-2981-0240-803B-0A2ED31515DE}" type="pres">
      <dgm:prSet presAssocID="{00E15371-DF35-284B-A16E-E2C0B60C07EC}" presName="Name0" presStyleCnt="0">
        <dgm:presLayoutVars>
          <dgm:chMax val="7"/>
          <dgm:dir/>
          <dgm:animLvl val="lvl"/>
          <dgm:resizeHandles val="exact"/>
        </dgm:presLayoutVars>
      </dgm:prSet>
      <dgm:spPr/>
      <dgm:t>
        <a:bodyPr/>
        <a:lstStyle/>
        <a:p>
          <a:endParaRPr lang="en-US"/>
        </a:p>
      </dgm:t>
    </dgm:pt>
    <dgm:pt modelId="{A99701E1-5652-0541-86A1-8E3ED2104888}" type="pres">
      <dgm:prSet presAssocID="{EA2F790C-4146-2A43-930B-5BE91398E82C}" presName="circle1" presStyleLbl="node1" presStyleIdx="0" presStyleCnt="2"/>
      <dgm:spPr/>
    </dgm:pt>
    <dgm:pt modelId="{C4407531-7ACD-9141-A176-4A86E224639E}" type="pres">
      <dgm:prSet presAssocID="{EA2F790C-4146-2A43-930B-5BE91398E82C}" presName="space" presStyleCnt="0"/>
      <dgm:spPr/>
    </dgm:pt>
    <dgm:pt modelId="{F2A4DAB3-ADBE-A54A-8CBF-A675F5463F8F}" type="pres">
      <dgm:prSet presAssocID="{EA2F790C-4146-2A43-930B-5BE91398E82C}" presName="rect1" presStyleLbl="alignAcc1" presStyleIdx="0" presStyleCnt="2"/>
      <dgm:spPr/>
      <dgm:t>
        <a:bodyPr/>
        <a:lstStyle/>
        <a:p>
          <a:endParaRPr lang="en-US"/>
        </a:p>
      </dgm:t>
    </dgm:pt>
    <dgm:pt modelId="{19278931-644D-6146-AC2D-AAD341CE7E4A}" type="pres">
      <dgm:prSet presAssocID="{13E5B904-FA4B-5246-A2D1-A2A3C32D21EE}" presName="vertSpace2" presStyleLbl="node1" presStyleIdx="0" presStyleCnt="2"/>
      <dgm:spPr/>
    </dgm:pt>
    <dgm:pt modelId="{BFFAB024-2866-EA47-8F85-AEF438757A21}" type="pres">
      <dgm:prSet presAssocID="{13E5B904-FA4B-5246-A2D1-A2A3C32D21EE}" presName="circle2" presStyleLbl="node1" presStyleIdx="1" presStyleCnt="2"/>
      <dgm:spPr/>
    </dgm:pt>
    <dgm:pt modelId="{D59C02C4-650D-CF48-AC7F-E814C4FA99E8}" type="pres">
      <dgm:prSet presAssocID="{13E5B904-FA4B-5246-A2D1-A2A3C32D21EE}" presName="rect2" presStyleLbl="alignAcc1" presStyleIdx="1" presStyleCnt="2"/>
      <dgm:spPr/>
      <dgm:t>
        <a:bodyPr/>
        <a:lstStyle/>
        <a:p>
          <a:endParaRPr lang="en-US"/>
        </a:p>
      </dgm:t>
    </dgm:pt>
    <dgm:pt modelId="{5FDC9E63-8106-B24D-9DA5-AFC5A17D55C8}" type="pres">
      <dgm:prSet presAssocID="{EA2F790C-4146-2A43-930B-5BE91398E82C}" presName="rect1ParTxNoCh" presStyleLbl="alignAcc1" presStyleIdx="1" presStyleCnt="2">
        <dgm:presLayoutVars>
          <dgm:chMax val="1"/>
          <dgm:bulletEnabled val="1"/>
        </dgm:presLayoutVars>
      </dgm:prSet>
      <dgm:spPr/>
      <dgm:t>
        <a:bodyPr/>
        <a:lstStyle/>
        <a:p>
          <a:endParaRPr lang="en-US"/>
        </a:p>
      </dgm:t>
    </dgm:pt>
    <dgm:pt modelId="{2054AF33-F63E-FA47-B36B-E86D58F90C66}" type="pres">
      <dgm:prSet presAssocID="{13E5B904-FA4B-5246-A2D1-A2A3C32D21EE}" presName="rect2ParTxNoCh" presStyleLbl="alignAcc1" presStyleIdx="1" presStyleCnt="2">
        <dgm:presLayoutVars>
          <dgm:chMax val="1"/>
          <dgm:bulletEnabled val="1"/>
        </dgm:presLayoutVars>
      </dgm:prSet>
      <dgm:spPr/>
      <dgm:t>
        <a:bodyPr/>
        <a:lstStyle/>
        <a:p>
          <a:endParaRPr lang="en-US"/>
        </a:p>
      </dgm:t>
    </dgm:pt>
  </dgm:ptLst>
  <dgm:cxnLst>
    <dgm:cxn modelId="{5970BF26-56B3-8848-BE2C-A0EE61ABF4FA}" srcId="{00E15371-DF35-284B-A16E-E2C0B60C07EC}" destId="{13E5B904-FA4B-5246-A2D1-A2A3C32D21EE}" srcOrd="1" destOrd="0" parTransId="{11739013-B218-A741-B72C-51EA981B5F2D}" sibTransId="{FBCF7CA7-05D9-2F48-A5EF-D06011A24230}"/>
    <dgm:cxn modelId="{345BC283-4207-C948-975C-B520FC3C1A3B}" type="presOf" srcId="{13E5B904-FA4B-5246-A2D1-A2A3C32D21EE}" destId="{2054AF33-F63E-FA47-B36B-E86D58F90C66}" srcOrd="1" destOrd="0" presId="urn:microsoft.com/office/officeart/2005/8/layout/target3"/>
    <dgm:cxn modelId="{F6614696-8119-C444-9C6D-D845E264F7CB}" type="presOf" srcId="{EA2F790C-4146-2A43-930B-5BE91398E82C}" destId="{F2A4DAB3-ADBE-A54A-8CBF-A675F5463F8F}" srcOrd="0" destOrd="0" presId="urn:microsoft.com/office/officeart/2005/8/layout/target3"/>
    <dgm:cxn modelId="{DD068A4C-90CD-E64B-AAD0-B9E5858913A1}" srcId="{00E15371-DF35-284B-A16E-E2C0B60C07EC}" destId="{EA2F790C-4146-2A43-930B-5BE91398E82C}" srcOrd="0" destOrd="0" parTransId="{AC282F41-CAB1-E846-BBC8-896C5956C252}" sibTransId="{40A6B532-1688-9340-8A92-CBEFB6C615B8}"/>
    <dgm:cxn modelId="{DF5CD0B7-C3C2-7045-85E4-8A611206F23F}" type="presOf" srcId="{EA2F790C-4146-2A43-930B-5BE91398E82C}" destId="{5FDC9E63-8106-B24D-9DA5-AFC5A17D55C8}" srcOrd="1" destOrd="0" presId="urn:microsoft.com/office/officeart/2005/8/layout/target3"/>
    <dgm:cxn modelId="{31F7013C-4700-6242-B7B8-D192D09B1A32}" type="presOf" srcId="{00E15371-DF35-284B-A16E-E2C0B60C07EC}" destId="{3AE90E9D-2981-0240-803B-0A2ED31515DE}" srcOrd="0" destOrd="0" presId="urn:microsoft.com/office/officeart/2005/8/layout/target3"/>
    <dgm:cxn modelId="{1AB92D5A-8B34-4440-BD71-C90BBEADE98F}" type="presOf" srcId="{13E5B904-FA4B-5246-A2D1-A2A3C32D21EE}" destId="{D59C02C4-650D-CF48-AC7F-E814C4FA99E8}" srcOrd="0" destOrd="0" presId="urn:microsoft.com/office/officeart/2005/8/layout/target3"/>
    <dgm:cxn modelId="{525E18C1-78DB-5544-BA90-DF29EE409583}" type="presParOf" srcId="{3AE90E9D-2981-0240-803B-0A2ED31515DE}" destId="{A99701E1-5652-0541-86A1-8E3ED2104888}" srcOrd="0" destOrd="0" presId="urn:microsoft.com/office/officeart/2005/8/layout/target3"/>
    <dgm:cxn modelId="{C1469579-6203-5749-829B-F1F677201742}" type="presParOf" srcId="{3AE90E9D-2981-0240-803B-0A2ED31515DE}" destId="{C4407531-7ACD-9141-A176-4A86E224639E}" srcOrd="1" destOrd="0" presId="urn:microsoft.com/office/officeart/2005/8/layout/target3"/>
    <dgm:cxn modelId="{957FE05E-6D74-8242-8253-0B08A693FD4B}" type="presParOf" srcId="{3AE90E9D-2981-0240-803B-0A2ED31515DE}" destId="{F2A4DAB3-ADBE-A54A-8CBF-A675F5463F8F}" srcOrd="2" destOrd="0" presId="urn:microsoft.com/office/officeart/2005/8/layout/target3"/>
    <dgm:cxn modelId="{EA3931A7-2A92-744D-8052-C8758F76C922}" type="presParOf" srcId="{3AE90E9D-2981-0240-803B-0A2ED31515DE}" destId="{19278931-644D-6146-AC2D-AAD341CE7E4A}" srcOrd="3" destOrd="0" presId="urn:microsoft.com/office/officeart/2005/8/layout/target3"/>
    <dgm:cxn modelId="{EED9F04E-3CD1-1641-ABB1-56A6CC33EFFE}" type="presParOf" srcId="{3AE90E9D-2981-0240-803B-0A2ED31515DE}" destId="{BFFAB024-2866-EA47-8F85-AEF438757A21}" srcOrd="4" destOrd="0" presId="urn:microsoft.com/office/officeart/2005/8/layout/target3"/>
    <dgm:cxn modelId="{BEAC88E4-AE39-2043-B76F-00B9CCD6D246}" type="presParOf" srcId="{3AE90E9D-2981-0240-803B-0A2ED31515DE}" destId="{D59C02C4-650D-CF48-AC7F-E814C4FA99E8}" srcOrd="5" destOrd="0" presId="urn:microsoft.com/office/officeart/2005/8/layout/target3"/>
    <dgm:cxn modelId="{941172AD-72E7-4D47-B457-8E21B00BF0AE}" type="presParOf" srcId="{3AE90E9D-2981-0240-803B-0A2ED31515DE}" destId="{5FDC9E63-8106-B24D-9DA5-AFC5A17D55C8}" srcOrd="6" destOrd="0" presId="urn:microsoft.com/office/officeart/2005/8/layout/target3"/>
    <dgm:cxn modelId="{2D33EAD5-77AE-4A40-A349-BD152B77FE16}" type="presParOf" srcId="{3AE90E9D-2981-0240-803B-0A2ED31515DE}" destId="{2054AF33-F63E-FA47-B36B-E86D58F90C66}"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1CDA16C-306B-934A-B3CC-E2D103DB75B6}" type="doc">
      <dgm:prSet loTypeId="urn:microsoft.com/office/officeart/2005/8/layout/balance1" loCatId="" qsTypeId="urn:microsoft.com/office/officeart/2005/8/quickstyle/simple1" qsCatId="simple" csTypeId="urn:microsoft.com/office/officeart/2005/8/colors/accent1_2" csCatId="accent1" phldr="1"/>
      <dgm:spPr/>
      <dgm:t>
        <a:bodyPr/>
        <a:lstStyle/>
        <a:p>
          <a:endParaRPr lang="en-US"/>
        </a:p>
      </dgm:t>
    </dgm:pt>
    <dgm:pt modelId="{42340061-EE4D-BE46-938E-5DFA885AAB25}">
      <dgm:prSet phldrT="[Text]"/>
      <dgm:spPr/>
      <dgm:t>
        <a:bodyPr/>
        <a:lstStyle/>
        <a:p>
          <a:pPr>
            <a:buFont typeface="Arial" panose="020B0604020202020204" pitchFamily="34" charset="0"/>
            <a:buChar char="•"/>
          </a:pPr>
          <a:r>
            <a:rPr lang="en-US" dirty="0">
              <a:effectLst/>
              <a:latin typeface="inherit"/>
            </a:rPr>
            <a:t>Knowledge, respect, and validation of differing values, cultures, and beliefs, including sexual orientation, gender, age, race, ethnicity, and class</a:t>
          </a:r>
          <a:endParaRPr lang="en-US" dirty="0"/>
        </a:p>
      </dgm:t>
    </dgm:pt>
    <dgm:pt modelId="{1C8D753A-5DB4-3D4F-ABC4-38E6B9972CA5}" type="parTrans" cxnId="{CDE0E8F0-1D7F-8C4C-8AB8-E97F9BCFA0E0}">
      <dgm:prSet/>
      <dgm:spPr/>
      <dgm:t>
        <a:bodyPr/>
        <a:lstStyle/>
        <a:p>
          <a:endParaRPr lang="en-US"/>
        </a:p>
      </dgm:t>
    </dgm:pt>
    <dgm:pt modelId="{A7A85471-CD6E-104F-BCAC-5E78EFD4C5EB}" type="sibTrans" cxnId="{CDE0E8F0-1D7F-8C4C-8AB8-E97F9BCFA0E0}">
      <dgm:prSet/>
      <dgm:spPr/>
      <dgm:t>
        <a:bodyPr/>
        <a:lstStyle/>
        <a:p>
          <a:endParaRPr lang="en-US"/>
        </a:p>
      </dgm:t>
    </dgm:pt>
    <dgm:pt modelId="{87792113-398B-0442-BC9B-17765B2FD408}">
      <dgm:prSet phldrT="[Text]" custT="1"/>
      <dgm:spPr/>
      <dgm:t>
        <a:bodyPr/>
        <a:lstStyle/>
        <a:p>
          <a:pPr>
            <a:buFont typeface="Arial" panose="020B0604020202020204" pitchFamily="34" charset="0"/>
            <a:buChar char="•"/>
          </a:pPr>
          <a:r>
            <a:rPr lang="en-US" sz="1200" dirty="0">
              <a:effectLst/>
              <a:latin typeface="inherit"/>
            </a:rPr>
            <a:t>Understanding language barriers and working with interpreters</a:t>
          </a:r>
          <a:endParaRPr lang="en-US" sz="1200" dirty="0"/>
        </a:p>
      </dgm:t>
    </dgm:pt>
    <dgm:pt modelId="{AE496260-420A-E644-B2FE-186F9FAFF173}" type="parTrans" cxnId="{5C324601-017A-D746-90B0-858DC0E7D76D}">
      <dgm:prSet/>
      <dgm:spPr/>
      <dgm:t>
        <a:bodyPr/>
        <a:lstStyle/>
        <a:p>
          <a:endParaRPr lang="en-US"/>
        </a:p>
      </dgm:t>
    </dgm:pt>
    <dgm:pt modelId="{5C65B777-8255-9843-8755-D872E712FBBF}" type="sibTrans" cxnId="{5C324601-017A-D746-90B0-858DC0E7D76D}">
      <dgm:prSet/>
      <dgm:spPr/>
      <dgm:t>
        <a:bodyPr/>
        <a:lstStyle/>
        <a:p>
          <a:endParaRPr lang="en-US"/>
        </a:p>
      </dgm:t>
    </dgm:pt>
    <dgm:pt modelId="{8B36FAD7-5367-1A40-98F8-0D953A3F8C9E}">
      <dgm:prSet phldrT="[Text]" custT="1"/>
      <dgm:spPr/>
      <dgm:t>
        <a:bodyPr/>
        <a:lstStyle/>
        <a:p>
          <a:pPr>
            <a:buFont typeface="Arial" panose="020B0604020202020204" pitchFamily="34" charset="0"/>
            <a:buChar char="•"/>
          </a:pPr>
          <a:r>
            <a:rPr lang="en-US" sz="1200" dirty="0">
              <a:effectLst/>
              <a:latin typeface="inherit"/>
            </a:rPr>
            <a:t>Dealing with hostility/discomfort as a result of cultural discord</a:t>
          </a:r>
          <a:endParaRPr lang="en-US" sz="1200" dirty="0"/>
        </a:p>
      </dgm:t>
    </dgm:pt>
    <dgm:pt modelId="{E153DAE2-D2DA-0E41-BBA5-EF378558BDD7}" type="parTrans" cxnId="{FF098D65-D7A6-AC45-BF46-F5C87196D2F6}">
      <dgm:prSet/>
      <dgm:spPr/>
      <dgm:t>
        <a:bodyPr/>
        <a:lstStyle/>
        <a:p>
          <a:endParaRPr lang="en-US"/>
        </a:p>
      </dgm:t>
    </dgm:pt>
    <dgm:pt modelId="{6F28043E-9DB2-094D-8154-EF428A140623}" type="sibTrans" cxnId="{FF098D65-D7A6-AC45-BF46-F5C87196D2F6}">
      <dgm:prSet/>
      <dgm:spPr/>
      <dgm:t>
        <a:bodyPr/>
        <a:lstStyle/>
        <a:p>
          <a:endParaRPr lang="en-US"/>
        </a:p>
      </dgm:t>
    </dgm:pt>
    <dgm:pt modelId="{71BF407B-5B06-8745-9272-46FBF003A6CC}">
      <dgm:prSet phldrT="[Text]"/>
      <dgm:spPr/>
      <dgm:t>
        <a:bodyPr/>
        <a:lstStyle/>
        <a:p>
          <a:pPr>
            <a:buFont typeface="Arial" panose="020B0604020202020204" pitchFamily="34" charset="0"/>
            <a:buChar char="•"/>
          </a:pPr>
          <a:r>
            <a:rPr lang="en-US" dirty="0">
              <a:effectLst/>
              <a:latin typeface="inherit"/>
            </a:rPr>
            <a:t>Eliciting a culturally valid social and medical history</a:t>
          </a:r>
          <a:endParaRPr lang="en-US" dirty="0"/>
        </a:p>
      </dgm:t>
    </dgm:pt>
    <dgm:pt modelId="{1B6AC363-6D45-8349-83E2-11A4F3AD6CEE}" type="parTrans" cxnId="{B1EDF894-A9FC-CA43-B776-0BC337883572}">
      <dgm:prSet/>
      <dgm:spPr/>
      <dgm:t>
        <a:bodyPr/>
        <a:lstStyle/>
        <a:p>
          <a:endParaRPr lang="en-US"/>
        </a:p>
      </dgm:t>
    </dgm:pt>
    <dgm:pt modelId="{397C4CF4-194D-4E4C-A376-2A807AA1E564}" type="sibTrans" cxnId="{B1EDF894-A9FC-CA43-B776-0BC337883572}">
      <dgm:prSet/>
      <dgm:spPr/>
      <dgm:t>
        <a:bodyPr/>
        <a:lstStyle/>
        <a:p>
          <a:endParaRPr lang="en-US"/>
        </a:p>
      </dgm:t>
    </dgm:pt>
    <dgm:pt modelId="{DDE9B4A9-6768-F74C-956E-628DF5E3FE06}">
      <dgm:prSet phldrT="[Text]" custT="1"/>
      <dgm:spPr/>
      <dgm:t>
        <a:bodyPr/>
        <a:lstStyle/>
        <a:p>
          <a:pPr>
            <a:buFont typeface="Arial" panose="020B0604020202020204" pitchFamily="34" charset="0"/>
            <a:buChar char="•"/>
          </a:pPr>
          <a:r>
            <a:rPr lang="en-US" sz="1200" dirty="0">
              <a:effectLst/>
              <a:latin typeface="inherit"/>
            </a:rPr>
            <a:t>Diagnosis, management, and patient-adherence skills leading to patient compliance</a:t>
          </a:r>
          <a:endParaRPr lang="en-US" sz="1200" dirty="0"/>
        </a:p>
      </dgm:t>
    </dgm:pt>
    <dgm:pt modelId="{80D19B4E-3A09-8148-BB1F-1E441CA86C68}" type="parTrans" cxnId="{50362865-52C9-6B42-BB54-5344AB367657}">
      <dgm:prSet/>
      <dgm:spPr/>
      <dgm:t>
        <a:bodyPr/>
        <a:lstStyle/>
        <a:p>
          <a:endParaRPr lang="en-US"/>
        </a:p>
      </dgm:t>
    </dgm:pt>
    <dgm:pt modelId="{89A096F2-E48F-1940-BD57-0E83C277FAE5}" type="sibTrans" cxnId="{50362865-52C9-6B42-BB54-5344AB367657}">
      <dgm:prSet/>
      <dgm:spPr/>
      <dgm:t>
        <a:bodyPr/>
        <a:lstStyle/>
        <a:p>
          <a:endParaRPr lang="en-US"/>
        </a:p>
      </dgm:t>
    </dgm:pt>
    <dgm:pt modelId="{262F933C-6DC5-C541-9159-A192A9DDC18C}">
      <dgm:prSet phldrT="[Text]" custT="1"/>
      <dgm:spPr/>
      <dgm:t>
        <a:bodyPr/>
        <a:lstStyle/>
        <a:p>
          <a:pPr>
            <a:buFont typeface="Arial" panose="020B0604020202020204" pitchFamily="34" charset="0"/>
            <a:buChar char="•"/>
          </a:pPr>
          <a:r>
            <a:rPr lang="en-US" sz="1200" dirty="0">
              <a:effectLst/>
              <a:latin typeface="inherit"/>
            </a:rPr>
            <a:t>Negotiating and problem-solving skills</a:t>
          </a:r>
          <a:endParaRPr lang="en-US" sz="1200" dirty="0"/>
        </a:p>
      </dgm:t>
    </dgm:pt>
    <dgm:pt modelId="{279971EE-0693-7C41-B7BE-0AAF48121D88}" type="parTrans" cxnId="{956AD5FC-BEEA-544B-90DD-949752026ACB}">
      <dgm:prSet/>
      <dgm:spPr/>
      <dgm:t>
        <a:bodyPr/>
        <a:lstStyle/>
        <a:p>
          <a:endParaRPr lang="en-US"/>
        </a:p>
      </dgm:t>
    </dgm:pt>
    <dgm:pt modelId="{CF921B64-0335-8C49-B309-4A9503CEC76D}" type="sibTrans" cxnId="{956AD5FC-BEEA-544B-90DD-949752026ACB}">
      <dgm:prSet/>
      <dgm:spPr/>
      <dgm:t>
        <a:bodyPr/>
        <a:lstStyle/>
        <a:p>
          <a:endParaRPr lang="en-US"/>
        </a:p>
      </dgm:t>
    </dgm:pt>
    <dgm:pt modelId="{24510087-79BA-1E4A-A7FC-DB595556BAFE}">
      <dgm:prSet custT="1"/>
      <dgm:spPr/>
      <dgm:t>
        <a:bodyPr/>
        <a:lstStyle/>
        <a:p>
          <a:r>
            <a:rPr lang="en-US" sz="1200" dirty="0">
              <a:effectLst/>
              <a:latin typeface="inherit"/>
            </a:rPr>
            <a:t>Communication, interaction, and interviewing skills</a:t>
          </a:r>
        </a:p>
      </dgm:t>
    </dgm:pt>
    <dgm:pt modelId="{F972087A-5B13-BB42-A040-0DDBC64A0193}" type="parTrans" cxnId="{AD061731-FA7B-C14E-89A7-4E7867D3A2EF}">
      <dgm:prSet/>
      <dgm:spPr/>
      <dgm:t>
        <a:bodyPr/>
        <a:lstStyle/>
        <a:p>
          <a:endParaRPr lang="en-US"/>
        </a:p>
      </dgm:t>
    </dgm:pt>
    <dgm:pt modelId="{3119C4D5-47A9-B441-8A43-0238FFED22E3}" type="sibTrans" cxnId="{AD061731-FA7B-C14E-89A7-4E7867D3A2EF}">
      <dgm:prSet/>
      <dgm:spPr/>
      <dgm:t>
        <a:bodyPr/>
        <a:lstStyle/>
        <a:p>
          <a:endParaRPr lang="en-US"/>
        </a:p>
      </dgm:t>
    </dgm:pt>
    <dgm:pt modelId="{517A2542-0E2B-B34D-AE22-882254193A7D}" type="pres">
      <dgm:prSet presAssocID="{11CDA16C-306B-934A-B3CC-E2D103DB75B6}" presName="outerComposite" presStyleCnt="0">
        <dgm:presLayoutVars>
          <dgm:chMax val="2"/>
          <dgm:animLvl val="lvl"/>
          <dgm:resizeHandles val="exact"/>
        </dgm:presLayoutVars>
      </dgm:prSet>
      <dgm:spPr/>
      <dgm:t>
        <a:bodyPr/>
        <a:lstStyle/>
        <a:p>
          <a:endParaRPr lang="en-US"/>
        </a:p>
      </dgm:t>
    </dgm:pt>
    <dgm:pt modelId="{922A2613-2774-FD44-A145-C86B9DCED34F}" type="pres">
      <dgm:prSet presAssocID="{11CDA16C-306B-934A-B3CC-E2D103DB75B6}" presName="dummyMaxCanvas" presStyleCnt="0"/>
      <dgm:spPr/>
    </dgm:pt>
    <dgm:pt modelId="{EEA43EF1-1CE9-664B-861B-FB2C37A4E885}" type="pres">
      <dgm:prSet presAssocID="{11CDA16C-306B-934A-B3CC-E2D103DB75B6}" presName="parentComposite" presStyleCnt="0"/>
      <dgm:spPr/>
    </dgm:pt>
    <dgm:pt modelId="{783CD8AB-E17C-0B4D-B6BF-FFC64E02B3E9}" type="pres">
      <dgm:prSet presAssocID="{11CDA16C-306B-934A-B3CC-E2D103DB75B6}" presName="parent1" presStyleLbl="alignAccFollowNode1" presStyleIdx="0" presStyleCnt="4" custScaleX="117993" custScaleY="181384" custLinFactNeighborX="-979" custLinFactNeighborY="54345">
        <dgm:presLayoutVars>
          <dgm:chMax val="4"/>
        </dgm:presLayoutVars>
      </dgm:prSet>
      <dgm:spPr/>
      <dgm:t>
        <a:bodyPr/>
        <a:lstStyle/>
        <a:p>
          <a:endParaRPr lang="en-US"/>
        </a:p>
      </dgm:t>
    </dgm:pt>
    <dgm:pt modelId="{C9912FFD-4CEF-A94A-A0F5-0713CD0815B0}" type="pres">
      <dgm:prSet presAssocID="{11CDA16C-306B-934A-B3CC-E2D103DB75B6}" presName="parent2" presStyleLbl="alignAccFollowNode1" presStyleIdx="1" presStyleCnt="4" custAng="290314" custScaleX="100347" custScaleY="138410" custLinFactNeighborX="437" custLinFactNeighborY="18681">
        <dgm:presLayoutVars>
          <dgm:chMax val="4"/>
        </dgm:presLayoutVars>
      </dgm:prSet>
      <dgm:spPr/>
      <dgm:t>
        <a:bodyPr/>
        <a:lstStyle/>
        <a:p>
          <a:endParaRPr lang="en-US"/>
        </a:p>
      </dgm:t>
    </dgm:pt>
    <dgm:pt modelId="{BA4DE00A-ED91-B749-AA7E-853FB7F0770F}" type="pres">
      <dgm:prSet presAssocID="{11CDA16C-306B-934A-B3CC-E2D103DB75B6}" presName="childrenComposite" presStyleCnt="0"/>
      <dgm:spPr/>
    </dgm:pt>
    <dgm:pt modelId="{E9D25E73-567C-3846-83FA-2DB2191ECE2A}" type="pres">
      <dgm:prSet presAssocID="{11CDA16C-306B-934A-B3CC-E2D103DB75B6}" presName="dummyMaxCanvas_ChildArea" presStyleCnt="0"/>
      <dgm:spPr/>
    </dgm:pt>
    <dgm:pt modelId="{A21B8509-275A-0A46-9BAE-D187FE6F9CBF}" type="pres">
      <dgm:prSet presAssocID="{11CDA16C-306B-934A-B3CC-E2D103DB75B6}" presName="fulcrum" presStyleLbl="alignAccFollowNode1" presStyleIdx="2" presStyleCnt="4" custLinFactNeighborX="-11109" custLinFactNeighborY="21442"/>
      <dgm:spPr/>
    </dgm:pt>
    <dgm:pt modelId="{4AD04F8D-83DA-3B4A-B69D-15EB86D243FA}" type="pres">
      <dgm:prSet presAssocID="{11CDA16C-306B-934A-B3CC-E2D103DB75B6}" presName="balance_23" presStyleLbl="alignAccFollowNode1" presStyleIdx="3" presStyleCnt="4" custLinFactNeighborY="15639">
        <dgm:presLayoutVars>
          <dgm:bulletEnabled val="1"/>
        </dgm:presLayoutVars>
      </dgm:prSet>
      <dgm:spPr/>
    </dgm:pt>
    <dgm:pt modelId="{9666DC55-C2B9-F046-ADDA-81EE70DDFDD9}" type="pres">
      <dgm:prSet presAssocID="{11CDA16C-306B-934A-B3CC-E2D103DB75B6}" presName="right_23_1" presStyleLbl="node1" presStyleIdx="0" presStyleCnt="5" custScaleX="119951" custScaleY="148690" custLinFactNeighborX="64131" custLinFactNeighborY="-1705">
        <dgm:presLayoutVars>
          <dgm:bulletEnabled val="1"/>
        </dgm:presLayoutVars>
      </dgm:prSet>
      <dgm:spPr/>
      <dgm:t>
        <a:bodyPr/>
        <a:lstStyle/>
        <a:p>
          <a:endParaRPr lang="en-US"/>
        </a:p>
      </dgm:t>
    </dgm:pt>
    <dgm:pt modelId="{2AE7E041-CF1E-DE48-B71F-26E9CB3CB2CC}" type="pres">
      <dgm:prSet presAssocID="{11CDA16C-306B-934A-B3CC-E2D103DB75B6}" presName="right_23_2" presStyleLbl="node1" presStyleIdx="1" presStyleCnt="5" custLinFactNeighborX="-51260" custLinFactNeighborY="-18756">
        <dgm:presLayoutVars>
          <dgm:bulletEnabled val="1"/>
        </dgm:presLayoutVars>
      </dgm:prSet>
      <dgm:spPr/>
      <dgm:t>
        <a:bodyPr/>
        <a:lstStyle/>
        <a:p>
          <a:endParaRPr lang="en-US"/>
        </a:p>
      </dgm:t>
    </dgm:pt>
    <dgm:pt modelId="{1A062EFE-7D16-FB40-8B3E-84583532DD05}" type="pres">
      <dgm:prSet presAssocID="{11CDA16C-306B-934A-B3CC-E2D103DB75B6}" presName="right_23_3" presStyleLbl="node1" presStyleIdx="2" presStyleCnt="5" custAng="21574655" custScaleX="136509" custScaleY="142525" custLinFactNeighborX="70350" custLinFactNeighborY="26691">
        <dgm:presLayoutVars>
          <dgm:bulletEnabled val="1"/>
        </dgm:presLayoutVars>
      </dgm:prSet>
      <dgm:spPr/>
      <dgm:t>
        <a:bodyPr/>
        <a:lstStyle/>
        <a:p>
          <a:endParaRPr lang="en-US"/>
        </a:p>
      </dgm:t>
    </dgm:pt>
    <dgm:pt modelId="{C00702BB-45F4-914F-A45D-8ED70A7700BD}" type="pres">
      <dgm:prSet presAssocID="{11CDA16C-306B-934A-B3CC-E2D103DB75B6}" presName="left_23_1" presStyleLbl="node1" presStyleIdx="3" presStyleCnt="5" custLinFactNeighborX="41442" custLinFactNeighborY="8525">
        <dgm:presLayoutVars>
          <dgm:bulletEnabled val="1"/>
        </dgm:presLayoutVars>
      </dgm:prSet>
      <dgm:spPr/>
      <dgm:t>
        <a:bodyPr/>
        <a:lstStyle/>
        <a:p>
          <a:endParaRPr lang="en-US"/>
        </a:p>
      </dgm:t>
    </dgm:pt>
    <dgm:pt modelId="{888A1F16-BFAA-774D-8E99-56CB8314E826}" type="pres">
      <dgm:prSet presAssocID="{11CDA16C-306B-934A-B3CC-E2D103DB75B6}" presName="left_23_2" presStyleLbl="node1" presStyleIdx="4" presStyleCnt="5" custLinFactNeighborX="-42470" custLinFactNeighborY="-3410">
        <dgm:presLayoutVars>
          <dgm:bulletEnabled val="1"/>
        </dgm:presLayoutVars>
      </dgm:prSet>
      <dgm:spPr/>
      <dgm:t>
        <a:bodyPr/>
        <a:lstStyle/>
        <a:p>
          <a:endParaRPr lang="en-US"/>
        </a:p>
      </dgm:t>
    </dgm:pt>
  </dgm:ptLst>
  <dgm:cxnLst>
    <dgm:cxn modelId="{B1EDF894-A9FC-CA43-B776-0BC337883572}" srcId="{11CDA16C-306B-934A-B3CC-E2D103DB75B6}" destId="{71BF407B-5B06-8745-9272-46FBF003A6CC}" srcOrd="1" destOrd="0" parTransId="{1B6AC363-6D45-8349-83E2-11A4F3AD6CEE}" sibTransId="{397C4CF4-194D-4E4C-A376-2A807AA1E564}"/>
    <dgm:cxn modelId="{2D4E0898-3E57-374F-B4DE-2E679B3FE8D1}" type="presOf" srcId="{262F933C-6DC5-C541-9159-A192A9DDC18C}" destId="{2AE7E041-CF1E-DE48-B71F-26E9CB3CB2CC}" srcOrd="0" destOrd="0" presId="urn:microsoft.com/office/officeart/2005/8/layout/balance1"/>
    <dgm:cxn modelId="{4F663C83-EF6A-A947-81C4-1BDC36B3ECB6}" type="presOf" srcId="{71BF407B-5B06-8745-9272-46FBF003A6CC}" destId="{C9912FFD-4CEF-A94A-A0F5-0713CD0815B0}" srcOrd="0" destOrd="0" presId="urn:microsoft.com/office/officeart/2005/8/layout/balance1"/>
    <dgm:cxn modelId="{956AD5FC-BEEA-544B-90DD-949752026ACB}" srcId="{71BF407B-5B06-8745-9272-46FBF003A6CC}" destId="{262F933C-6DC5-C541-9159-A192A9DDC18C}" srcOrd="1" destOrd="0" parTransId="{279971EE-0693-7C41-B7BE-0AAF48121D88}" sibTransId="{CF921B64-0335-8C49-B309-4A9503CEC76D}"/>
    <dgm:cxn modelId="{FF098D65-D7A6-AC45-BF46-F5C87196D2F6}" srcId="{42340061-EE4D-BE46-938E-5DFA885AAB25}" destId="{8B36FAD7-5367-1A40-98F8-0D953A3F8C9E}" srcOrd="1" destOrd="0" parTransId="{E153DAE2-D2DA-0E41-BBA5-EF378558BDD7}" sibTransId="{6F28043E-9DB2-094D-8154-EF428A140623}"/>
    <dgm:cxn modelId="{5C324601-017A-D746-90B0-858DC0E7D76D}" srcId="{42340061-EE4D-BE46-938E-5DFA885AAB25}" destId="{87792113-398B-0442-BC9B-17765B2FD408}" srcOrd="0" destOrd="0" parTransId="{AE496260-420A-E644-B2FE-186F9FAFF173}" sibTransId="{5C65B777-8255-9843-8755-D872E712FBBF}"/>
    <dgm:cxn modelId="{AD061731-FA7B-C14E-89A7-4E7867D3A2EF}" srcId="{71BF407B-5B06-8745-9272-46FBF003A6CC}" destId="{24510087-79BA-1E4A-A7FC-DB595556BAFE}" srcOrd="2" destOrd="0" parTransId="{F972087A-5B13-BB42-A040-0DDBC64A0193}" sibTransId="{3119C4D5-47A9-B441-8A43-0238FFED22E3}"/>
    <dgm:cxn modelId="{CDE0E8F0-1D7F-8C4C-8AB8-E97F9BCFA0E0}" srcId="{11CDA16C-306B-934A-B3CC-E2D103DB75B6}" destId="{42340061-EE4D-BE46-938E-5DFA885AAB25}" srcOrd="0" destOrd="0" parTransId="{1C8D753A-5DB4-3D4F-ABC4-38E6B9972CA5}" sibTransId="{A7A85471-CD6E-104F-BCAC-5E78EFD4C5EB}"/>
    <dgm:cxn modelId="{F6822C36-463D-1149-8785-B0B85D520CF1}" type="presOf" srcId="{11CDA16C-306B-934A-B3CC-E2D103DB75B6}" destId="{517A2542-0E2B-B34D-AE22-882254193A7D}" srcOrd="0" destOrd="0" presId="urn:microsoft.com/office/officeart/2005/8/layout/balance1"/>
    <dgm:cxn modelId="{50362865-52C9-6B42-BB54-5344AB367657}" srcId="{71BF407B-5B06-8745-9272-46FBF003A6CC}" destId="{DDE9B4A9-6768-F74C-956E-628DF5E3FE06}" srcOrd="0" destOrd="0" parTransId="{80D19B4E-3A09-8148-BB1F-1E441CA86C68}" sibTransId="{89A096F2-E48F-1940-BD57-0E83C277FAE5}"/>
    <dgm:cxn modelId="{B6608A81-96EC-964A-BDC9-71001DC9F748}" type="presOf" srcId="{87792113-398B-0442-BC9B-17765B2FD408}" destId="{C00702BB-45F4-914F-A45D-8ED70A7700BD}" srcOrd="0" destOrd="0" presId="urn:microsoft.com/office/officeart/2005/8/layout/balance1"/>
    <dgm:cxn modelId="{D002499F-2348-FA44-86A7-265BCB296F54}" type="presOf" srcId="{8B36FAD7-5367-1A40-98F8-0D953A3F8C9E}" destId="{888A1F16-BFAA-774D-8E99-56CB8314E826}" srcOrd="0" destOrd="0" presId="urn:microsoft.com/office/officeart/2005/8/layout/balance1"/>
    <dgm:cxn modelId="{AE216DDF-1FF4-1247-93C1-382B07EB1248}" type="presOf" srcId="{DDE9B4A9-6768-F74C-956E-628DF5E3FE06}" destId="{9666DC55-C2B9-F046-ADDA-81EE70DDFDD9}" srcOrd="0" destOrd="0" presId="urn:microsoft.com/office/officeart/2005/8/layout/balance1"/>
    <dgm:cxn modelId="{A3933E10-1E22-244D-A7BA-A9CA6B7438B9}" type="presOf" srcId="{42340061-EE4D-BE46-938E-5DFA885AAB25}" destId="{783CD8AB-E17C-0B4D-B6BF-FFC64E02B3E9}" srcOrd="0" destOrd="0" presId="urn:microsoft.com/office/officeart/2005/8/layout/balance1"/>
    <dgm:cxn modelId="{E4FF80ED-29E4-E746-9C87-011D9906FB18}" type="presOf" srcId="{24510087-79BA-1E4A-A7FC-DB595556BAFE}" destId="{1A062EFE-7D16-FB40-8B3E-84583532DD05}" srcOrd="0" destOrd="0" presId="urn:microsoft.com/office/officeart/2005/8/layout/balance1"/>
    <dgm:cxn modelId="{45FE8FC2-E922-AC41-93F4-287A0AA62054}" type="presParOf" srcId="{517A2542-0E2B-B34D-AE22-882254193A7D}" destId="{922A2613-2774-FD44-A145-C86B9DCED34F}" srcOrd="0" destOrd="0" presId="urn:microsoft.com/office/officeart/2005/8/layout/balance1"/>
    <dgm:cxn modelId="{1D5A40F0-9058-8E44-9E5B-E128DA4C4B3B}" type="presParOf" srcId="{517A2542-0E2B-B34D-AE22-882254193A7D}" destId="{EEA43EF1-1CE9-664B-861B-FB2C37A4E885}" srcOrd="1" destOrd="0" presId="urn:microsoft.com/office/officeart/2005/8/layout/balance1"/>
    <dgm:cxn modelId="{FE741FF5-4729-8044-8162-129F9922D101}" type="presParOf" srcId="{EEA43EF1-1CE9-664B-861B-FB2C37A4E885}" destId="{783CD8AB-E17C-0B4D-B6BF-FFC64E02B3E9}" srcOrd="0" destOrd="0" presId="urn:microsoft.com/office/officeart/2005/8/layout/balance1"/>
    <dgm:cxn modelId="{AE62DA43-383C-C84B-81AF-F1437977A32E}" type="presParOf" srcId="{EEA43EF1-1CE9-664B-861B-FB2C37A4E885}" destId="{C9912FFD-4CEF-A94A-A0F5-0713CD0815B0}" srcOrd="1" destOrd="0" presId="urn:microsoft.com/office/officeart/2005/8/layout/balance1"/>
    <dgm:cxn modelId="{FC73BC31-6732-884B-BB6D-6162B8278687}" type="presParOf" srcId="{517A2542-0E2B-B34D-AE22-882254193A7D}" destId="{BA4DE00A-ED91-B749-AA7E-853FB7F0770F}" srcOrd="2" destOrd="0" presId="urn:microsoft.com/office/officeart/2005/8/layout/balance1"/>
    <dgm:cxn modelId="{4DC90853-6EB4-1348-948F-90F96CAA51B9}" type="presParOf" srcId="{BA4DE00A-ED91-B749-AA7E-853FB7F0770F}" destId="{E9D25E73-567C-3846-83FA-2DB2191ECE2A}" srcOrd="0" destOrd="0" presId="urn:microsoft.com/office/officeart/2005/8/layout/balance1"/>
    <dgm:cxn modelId="{36DE10CC-8B6A-AD4D-ACE2-0E16AA17B17D}" type="presParOf" srcId="{BA4DE00A-ED91-B749-AA7E-853FB7F0770F}" destId="{A21B8509-275A-0A46-9BAE-D187FE6F9CBF}" srcOrd="1" destOrd="0" presId="urn:microsoft.com/office/officeart/2005/8/layout/balance1"/>
    <dgm:cxn modelId="{38486069-0BD0-494F-A427-159A5AA28D3D}" type="presParOf" srcId="{BA4DE00A-ED91-B749-AA7E-853FB7F0770F}" destId="{4AD04F8D-83DA-3B4A-B69D-15EB86D243FA}" srcOrd="2" destOrd="0" presId="urn:microsoft.com/office/officeart/2005/8/layout/balance1"/>
    <dgm:cxn modelId="{60B7EFE1-2B6D-574C-A999-9D037D95EB1A}" type="presParOf" srcId="{BA4DE00A-ED91-B749-AA7E-853FB7F0770F}" destId="{9666DC55-C2B9-F046-ADDA-81EE70DDFDD9}" srcOrd="3" destOrd="0" presId="urn:microsoft.com/office/officeart/2005/8/layout/balance1"/>
    <dgm:cxn modelId="{E912EED2-D247-5F4B-B757-5F2FAC19B9D6}" type="presParOf" srcId="{BA4DE00A-ED91-B749-AA7E-853FB7F0770F}" destId="{2AE7E041-CF1E-DE48-B71F-26E9CB3CB2CC}" srcOrd="4" destOrd="0" presId="urn:microsoft.com/office/officeart/2005/8/layout/balance1"/>
    <dgm:cxn modelId="{6605A89F-FAA1-3B40-ADBF-C0990F5939B0}" type="presParOf" srcId="{BA4DE00A-ED91-B749-AA7E-853FB7F0770F}" destId="{1A062EFE-7D16-FB40-8B3E-84583532DD05}" srcOrd="5" destOrd="0" presId="urn:microsoft.com/office/officeart/2005/8/layout/balance1"/>
    <dgm:cxn modelId="{75D8FDA5-A643-9A44-B441-3CAD2291556D}" type="presParOf" srcId="{BA4DE00A-ED91-B749-AA7E-853FB7F0770F}" destId="{C00702BB-45F4-914F-A45D-8ED70A7700BD}" srcOrd="6" destOrd="0" presId="urn:microsoft.com/office/officeart/2005/8/layout/balance1"/>
    <dgm:cxn modelId="{CD7ADD88-EFCF-E849-97A9-ADAFB2387638}" type="presParOf" srcId="{BA4DE00A-ED91-B749-AA7E-853FB7F0770F}" destId="{888A1F16-BFAA-774D-8E99-56CB8314E826}"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7F6D360-74AF-BE42-A4D7-A43CE262501B}"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9DB291E5-9B35-BA42-83B3-6B6942084B72}">
      <dgm:prSet phldrT="[Text]"/>
      <dgm:spPr/>
      <dgm:t>
        <a:bodyPr/>
        <a:lstStyle/>
        <a:p>
          <a:r>
            <a:rPr lang="en-US" b="1" dirty="0"/>
            <a:t>P</a:t>
          </a:r>
          <a:r>
            <a:rPr lang="en-US" dirty="0"/>
            <a:t>reparation</a:t>
          </a:r>
        </a:p>
      </dgm:t>
    </dgm:pt>
    <dgm:pt modelId="{79981B25-8E7A-0A4C-A181-0719690448CD}" type="parTrans" cxnId="{6FE3C768-0F0E-4C4B-BDB5-C639FFEDBED4}">
      <dgm:prSet/>
      <dgm:spPr/>
      <dgm:t>
        <a:bodyPr/>
        <a:lstStyle/>
        <a:p>
          <a:endParaRPr lang="en-US"/>
        </a:p>
      </dgm:t>
    </dgm:pt>
    <dgm:pt modelId="{3D7A2CBA-2D5E-2B4C-BC96-2C0FCCF1BDF3}" type="sibTrans" cxnId="{6FE3C768-0F0E-4C4B-BDB5-C639FFEDBED4}">
      <dgm:prSet/>
      <dgm:spPr/>
      <dgm:t>
        <a:bodyPr/>
        <a:lstStyle/>
        <a:p>
          <a:endParaRPr lang="en-US"/>
        </a:p>
      </dgm:t>
    </dgm:pt>
    <dgm:pt modelId="{67996A93-8D58-E344-A66F-D0973580AEB6}">
      <dgm:prSet phldrT="[Text]" custT="1"/>
      <dgm:spPr/>
      <dgm:t>
        <a:bodyPr/>
        <a:lstStyle/>
        <a:p>
          <a:r>
            <a:rPr lang="en-US" sz="1200" dirty="0"/>
            <a:t>establish the right frame of mind and plan before seeing the patient</a:t>
          </a:r>
        </a:p>
      </dgm:t>
    </dgm:pt>
    <dgm:pt modelId="{667E2EEE-C263-614A-A93D-52B3D735D0B5}" type="parTrans" cxnId="{009A1BD2-A336-C249-8F12-13FE45722E3F}">
      <dgm:prSet/>
      <dgm:spPr/>
      <dgm:t>
        <a:bodyPr/>
        <a:lstStyle/>
        <a:p>
          <a:endParaRPr lang="en-US"/>
        </a:p>
      </dgm:t>
    </dgm:pt>
    <dgm:pt modelId="{6E78CC0C-4AAE-ED4C-BB16-BC253520591D}" type="sibTrans" cxnId="{009A1BD2-A336-C249-8F12-13FE45722E3F}">
      <dgm:prSet/>
      <dgm:spPr/>
      <dgm:t>
        <a:bodyPr/>
        <a:lstStyle/>
        <a:p>
          <a:endParaRPr lang="en-US"/>
        </a:p>
      </dgm:t>
    </dgm:pt>
    <dgm:pt modelId="{29B871A5-5D6A-364B-A00E-89FA7666D5FF}">
      <dgm:prSet phldrT="[Text]"/>
      <dgm:spPr/>
      <dgm:t>
        <a:bodyPr/>
        <a:lstStyle/>
        <a:p>
          <a:r>
            <a:rPr lang="en-US" b="1" dirty="0"/>
            <a:t>E</a:t>
          </a:r>
          <a:r>
            <a:rPr lang="en-US" dirty="0"/>
            <a:t>nvironment</a:t>
          </a:r>
        </a:p>
      </dgm:t>
    </dgm:pt>
    <dgm:pt modelId="{53E5A926-02F1-3147-B8BD-35473B37D438}" type="parTrans" cxnId="{D8D8F542-CEA8-C74A-82B0-7CF36A3D4565}">
      <dgm:prSet/>
      <dgm:spPr/>
      <dgm:t>
        <a:bodyPr/>
        <a:lstStyle/>
        <a:p>
          <a:endParaRPr lang="en-US"/>
        </a:p>
      </dgm:t>
    </dgm:pt>
    <dgm:pt modelId="{413FA32E-199B-CE4D-ABEA-9ADB78D6F1CB}" type="sibTrans" cxnId="{D8D8F542-CEA8-C74A-82B0-7CF36A3D4565}">
      <dgm:prSet/>
      <dgm:spPr/>
      <dgm:t>
        <a:bodyPr/>
        <a:lstStyle/>
        <a:p>
          <a:endParaRPr lang="en-US"/>
        </a:p>
      </dgm:t>
    </dgm:pt>
    <dgm:pt modelId="{2193103B-D2B5-394B-ACCF-8A7F532A0D9D}">
      <dgm:prSet phldrT="[Text]" custT="1"/>
      <dgm:spPr/>
      <dgm:t>
        <a:bodyPr/>
        <a:lstStyle/>
        <a:p>
          <a:r>
            <a:rPr lang="en-US" sz="1200" dirty="0"/>
            <a:t>create a comfortable setting for the patient and family</a:t>
          </a:r>
        </a:p>
      </dgm:t>
    </dgm:pt>
    <dgm:pt modelId="{D35AFF6F-83B5-9543-BB3A-52032C7197D2}" type="parTrans" cxnId="{587C0F16-45E8-BB41-9FF8-CA48E318ED36}">
      <dgm:prSet/>
      <dgm:spPr/>
      <dgm:t>
        <a:bodyPr/>
        <a:lstStyle/>
        <a:p>
          <a:endParaRPr lang="en-US"/>
        </a:p>
      </dgm:t>
    </dgm:pt>
    <dgm:pt modelId="{BF883D93-8413-9541-A8BF-42C0B1A1E000}" type="sibTrans" cxnId="{587C0F16-45E8-BB41-9FF8-CA48E318ED36}">
      <dgm:prSet/>
      <dgm:spPr/>
      <dgm:t>
        <a:bodyPr/>
        <a:lstStyle/>
        <a:p>
          <a:endParaRPr lang="en-US"/>
        </a:p>
      </dgm:t>
    </dgm:pt>
    <dgm:pt modelId="{BE4CB80E-9D36-C14F-9126-0BCF7696DDCF}">
      <dgm:prSet phldrT="[Text]"/>
      <dgm:spPr/>
      <dgm:t>
        <a:bodyPr/>
        <a:lstStyle/>
        <a:p>
          <a:r>
            <a:rPr lang="en-US" b="1" dirty="0"/>
            <a:t>P</a:t>
          </a:r>
          <a:r>
            <a:rPr lang="en-US" dirty="0"/>
            <a:t>resentation</a:t>
          </a:r>
        </a:p>
      </dgm:t>
    </dgm:pt>
    <dgm:pt modelId="{F5B16380-3B85-6941-AC3A-BC5D6219DF0B}" type="parTrans" cxnId="{005034A1-122C-3642-81A3-B24C07BABF19}">
      <dgm:prSet/>
      <dgm:spPr/>
      <dgm:t>
        <a:bodyPr/>
        <a:lstStyle/>
        <a:p>
          <a:endParaRPr lang="en-US"/>
        </a:p>
      </dgm:t>
    </dgm:pt>
    <dgm:pt modelId="{E4B6864E-49F2-664C-BC6C-2DA8883F92F2}" type="sibTrans" cxnId="{005034A1-122C-3642-81A3-B24C07BABF19}">
      <dgm:prSet/>
      <dgm:spPr/>
      <dgm:t>
        <a:bodyPr/>
        <a:lstStyle/>
        <a:p>
          <a:endParaRPr lang="en-US"/>
        </a:p>
      </dgm:t>
    </dgm:pt>
    <dgm:pt modelId="{ED16B7DA-66C7-9749-B1B6-83B69A8CA599}">
      <dgm:prSet phldrT="[Text]" custT="1"/>
      <dgm:spPr/>
      <dgm:t>
        <a:bodyPr/>
        <a:lstStyle/>
        <a:p>
          <a:r>
            <a:rPr lang="en-US" sz="1200" dirty="0"/>
            <a:t>represent the profession and the work we do</a:t>
          </a:r>
        </a:p>
      </dgm:t>
    </dgm:pt>
    <dgm:pt modelId="{C5671D4E-8BB3-2841-AADA-4BD7F9C6A3F3}" type="parTrans" cxnId="{519AD5F1-1284-5943-8B10-221E54B87A11}">
      <dgm:prSet/>
      <dgm:spPr/>
      <dgm:t>
        <a:bodyPr/>
        <a:lstStyle/>
        <a:p>
          <a:endParaRPr lang="en-US"/>
        </a:p>
      </dgm:t>
    </dgm:pt>
    <dgm:pt modelId="{B442D72D-0D4D-E149-9802-9A2F12FEDCB5}" type="sibTrans" cxnId="{519AD5F1-1284-5943-8B10-221E54B87A11}">
      <dgm:prSet/>
      <dgm:spPr/>
      <dgm:t>
        <a:bodyPr/>
        <a:lstStyle/>
        <a:p>
          <a:endParaRPr lang="en-US"/>
        </a:p>
      </dgm:t>
    </dgm:pt>
    <dgm:pt modelId="{574B7A5B-2AEE-0C44-9232-5DB61E4609AF}">
      <dgm:prSet phldrT="[Text]"/>
      <dgm:spPr/>
      <dgm:t>
        <a:bodyPr/>
        <a:lstStyle/>
        <a:p>
          <a:r>
            <a:rPr lang="en-US" b="1" dirty="0"/>
            <a:t>R</a:t>
          </a:r>
          <a:r>
            <a:rPr lang="en-US" dirty="0"/>
            <a:t>espect</a:t>
          </a:r>
        </a:p>
      </dgm:t>
    </dgm:pt>
    <dgm:pt modelId="{0DCCC08A-5484-E342-AEB1-9E561DEF36CC}" type="parTrans" cxnId="{2B6F2CED-7CE3-BA46-831C-7EB9BE351DFF}">
      <dgm:prSet/>
      <dgm:spPr/>
      <dgm:t>
        <a:bodyPr/>
        <a:lstStyle/>
        <a:p>
          <a:endParaRPr lang="en-US"/>
        </a:p>
      </dgm:t>
    </dgm:pt>
    <dgm:pt modelId="{64FAFCC1-EFD2-7A4F-A47A-809F673BB2D9}" type="sibTrans" cxnId="{2B6F2CED-7CE3-BA46-831C-7EB9BE351DFF}">
      <dgm:prSet/>
      <dgm:spPr/>
      <dgm:t>
        <a:bodyPr/>
        <a:lstStyle/>
        <a:p>
          <a:endParaRPr lang="en-US"/>
        </a:p>
      </dgm:t>
    </dgm:pt>
    <dgm:pt modelId="{78261543-8E59-FA4A-B250-2DEEDB75CF96}">
      <dgm:prSet phldrT="[Text]" custT="1"/>
      <dgm:spPr/>
      <dgm:t>
        <a:bodyPr/>
        <a:lstStyle/>
        <a:p>
          <a:r>
            <a:rPr lang="en-US" sz="1200" dirty="0"/>
            <a:t>show respect, since patients can be vulnerable and might need our assistance</a:t>
          </a:r>
        </a:p>
      </dgm:t>
    </dgm:pt>
    <dgm:pt modelId="{4B026855-3447-464B-80C9-9F632DE51D63}" type="parTrans" cxnId="{3972C607-B400-BC4B-B080-CEB87D30271D}">
      <dgm:prSet/>
      <dgm:spPr/>
      <dgm:t>
        <a:bodyPr/>
        <a:lstStyle/>
        <a:p>
          <a:endParaRPr lang="en-US"/>
        </a:p>
      </dgm:t>
    </dgm:pt>
    <dgm:pt modelId="{13B06619-2F3F-704A-8F0A-45D502EA1DAA}" type="sibTrans" cxnId="{3972C607-B400-BC4B-B080-CEB87D30271D}">
      <dgm:prSet/>
      <dgm:spPr/>
      <dgm:t>
        <a:bodyPr/>
        <a:lstStyle/>
        <a:p>
          <a:endParaRPr lang="en-US"/>
        </a:p>
      </dgm:t>
    </dgm:pt>
    <dgm:pt modelId="{3E6CB16F-7BBB-F94D-A234-A4EFE232AFAF}" type="pres">
      <dgm:prSet presAssocID="{D7F6D360-74AF-BE42-A4D7-A43CE262501B}" presName="cycleMatrixDiagram" presStyleCnt="0">
        <dgm:presLayoutVars>
          <dgm:chMax val="1"/>
          <dgm:dir/>
          <dgm:animLvl val="lvl"/>
          <dgm:resizeHandles val="exact"/>
        </dgm:presLayoutVars>
      </dgm:prSet>
      <dgm:spPr/>
      <dgm:t>
        <a:bodyPr/>
        <a:lstStyle/>
        <a:p>
          <a:endParaRPr lang="en-US"/>
        </a:p>
      </dgm:t>
    </dgm:pt>
    <dgm:pt modelId="{807525A5-CCDE-0345-9390-5163E0AE457F}" type="pres">
      <dgm:prSet presAssocID="{D7F6D360-74AF-BE42-A4D7-A43CE262501B}" presName="children" presStyleCnt="0"/>
      <dgm:spPr/>
    </dgm:pt>
    <dgm:pt modelId="{DC607C81-44B9-0D4D-B1BB-C0CD5690524C}" type="pres">
      <dgm:prSet presAssocID="{D7F6D360-74AF-BE42-A4D7-A43CE262501B}" presName="child1group" presStyleCnt="0"/>
      <dgm:spPr/>
    </dgm:pt>
    <dgm:pt modelId="{BECF7A9E-68DE-C343-8864-F44BC24CBDD1}" type="pres">
      <dgm:prSet presAssocID="{D7F6D360-74AF-BE42-A4D7-A43CE262501B}" presName="child1" presStyleLbl="bgAcc1" presStyleIdx="0" presStyleCnt="4" custLinFactNeighborX="-25151" custLinFactNeighborY="14668"/>
      <dgm:spPr/>
      <dgm:t>
        <a:bodyPr/>
        <a:lstStyle/>
        <a:p>
          <a:endParaRPr lang="en-US"/>
        </a:p>
      </dgm:t>
    </dgm:pt>
    <dgm:pt modelId="{EF984644-92C1-EF4F-8A46-FF9DE92DF393}" type="pres">
      <dgm:prSet presAssocID="{D7F6D360-74AF-BE42-A4D7-A43CE262501B}" presName="child1Text" presStyleLbl="bgAcc1" presStyleIdx="0" presStyleCnt="4">
        <dgm:presLayoutVars>
          <dgm:bulletEnabled val="1"/>
        </dgm:presLayoutVars>
      </dgm:prSet>
      <dgm:spPr/>
      <dgm:t>
        <a:bodyPr/>
        <a:lstStyle/>
        <a:p>
          <a:endParaRPr lang="en-US"/>
        </a:p>
      </dgm:t>
    </dgm:pt>
    <dgm:pt modelId="{63328896-CDBB-EF45-8276-4C7E98A97458}" type="pres">
      <dgm:prSet presAssocID="{D7F6D360-74AF-BE42-A4D7-A43CE262501B}" presName="child2group" presStyleCnt="0"/>
      <dgm:spPr/>
    </dgm:pt>
    <dgm:pt modelId="{7879291D-253C-E542-B66B-900B28A43186}" type="pres">
      <dgm:prSet presAssocID="{D7F6D360-74AF-BE42-A4D7-A43CE262501B}" presName="child2" presStyleLbl="bgAcc1" presStyleIdx="1" presStyleCnt="4" custLinFactNeighborX="19004" custLinFactNeighborY="19158"/>
      <dgm:spPr/>
      <dgm:t>
        <a:bodyPr/>
        <a:lstStyle/>
        <a:p>
          <a:endParaRPr lang="en-US"/>
        </a:p>
      </dgm:t>
    </dgm:pt>
    <dgm:pt modelId="{11C75D19-A8C4-8342-A425-592116A4545D}" type="pres">
      <dgm:prSet presAssocID="{D7F6D360-74AF-BE42-A4D7-A43CE262501B}" presName="child2Text" presStyleLbl="bgAcc1" presStyleIdx="1" presStyleCnt="4">
        <dgm:presLayoutVars>
          <dgm:bulletEnabled val="1"/>
        </dgm:presLayoutVars>
      </dgm:prSet>
      <dgm:spPr/>
      <dgm:t>
        <a:bodyPr/>
        <a:lstStyle/>
        <a:p>
          <a:endParaRPr lang="en-US"/>
        </a:p>
      </dgm:t>
    </dgm:pt>
    <dgm:pt modelId="{40AABE5B-9780-E047-9CF1-0DAE4E71ED9E}" type="pres">
      <dgm:prSet presAssocID="{D7F6D360-74AF-BE42-A4D7-A43CE262501B}" presName="child3group" presStyleCnt="0"/>
      <dgm:spPr/>
    </dgm:pt>
    <dgm:pt modelId="{501934C5-14D0-474E-88B1-FC7D38D52AD1}" type="pres">
      <dgm:prSet presAssocID="{D7F6D360-74AF-BE42-A4D7-A43CE262501B}" presName="child3" presStyleLbl="bgAcc1" presStyleIdx="2" presStyleCnt="4" custLinFactNeighborX="19562" custLinFactNeighborY="-2589"/>
      <dgm:spPr/>
      <dgm:t>
        <a:bodyPr/>
        <a:lstStyle/>
        <a:p>
          <a:endParaRPr lang="en-US"/>
        </a:p>
      </dgm:t>
    </dgm:pt>
    <dgm:pt modelId="{58A7B791-4B82-0E4A-B070-BE4751920302}" type="pres">
      <dgm:prSet presAssocID="{D7F6D360-74AF-BE42-A4D7-A43CE262501B}" presName="child3Text" presStyleLbl="bgAcc1" presStyleIdx="2" presStyleCnt="4">
        <dgm:presLayoutVars>
          <dgm:bulletEnabled val="1"/>
        </dgm:presLayoutVars>
      </dgm:prSet>
      <dgm:spPr/>
      <dgm:t>
        <a:bodyPr/>
        <a:lstStyle/>
        <a:p>
          <a:endParaRPr lang="en-US"/>
        </a:p>
      </dgm:t>
    </dgm:pt>
    <dgm:pt modelId="{7531FFA8-C5E7-C141-81B3-6CF46DA0BFCB}" type="pres">
      <dgm:prSet presAssocID="{D7F6D360-74AF-BE42-A4D7-A43CE262501B}" presName="child4group" presStyleCnt="0"/>
      <dgm:spPr/>
    </dgm:pt>
    <dgm:pt modelId="{9D6DE097-164A-B547-B4AE-8651BC0EBF18}" type="pres">
      <dgm:prSet presAssocID="{D7F6D360-74AF-BE42-A4D7-A43CE262501B}" presName="child4" presStyleLbl="bgAcc1" presStyleIdx="3" presStyleCnt="4" custScaleY="122738" custLinFactNeighborX="-26828" custLinFactNeighborY="-2764"/>
      <dgm:spPr/>
      <dgm:t>
        <a:bodyPr/>
        <a:lstStyle/>
        <a:p>
          <a:endParaRPr lang="en-US"/>
        </a:p>
      </dgm:t>
    </dgm:pt>
    <dgm:pt modelId="{AD363D09-031D-274A-8F5A-879653B5A0DC}" type="pres">
      <dgm:prSet presAssocID="{D7F6D360-74AF-BE42-A4D7-A43CE262501B}" presName="child4Text" presStyleLbl="bgAcc1" presStyleIdx="3" presStyleCnt="4">
        <dgm:presLayoutVars>
          <dgm:bulletEnabled val="1"/>
        </dgm:presLayoutVars>
      </dgm:prSet>
      <dgm:spPr/>
      <dgm:t>
        <a:bodyPr/>
        <a:lstStyle/>
        <a:p>
          <a:endParaRPr lang="en-US"/>
        </a:p>
      </dgm:t>
    </dgm:pt>
    <dgm:pt modelId="{DF1888D0-C4D8-B144-863C-68CE26FFA79E}" type="pres">
      <dgm:prSet presAssocID="{D7F6D360-74AF-BE42-A4D7-A43CE262501B}" presName="childPlaceholder" presStyleCnt="0"/>
      <dgm:spPr/>
    </dgm:pt>
    <dgm:pt modelId="{B3621DD0-5552-2D47-BB50-6DFB92A6BE8F}" type="pres">
      <dgm:prSet presAssocID="{D7F6D360-74AF-BE42-A4D7-A43CE262501B}" presName="circle" presStyleCnt="0"/>
      <dgm:spPr/>
    </dgm:pt>
    <dgm:pt modelId="{FD7285F3-A45E-F14A-8311-B24D5D3852EA}" type="pres">
      <dgm:prSet presAssocID="{D7F6D360-74AF-BE42-A4D7-A43CE262501B}" presName="quadrant1" presStyleLbl="node1" presStyleIdx="0" presStyleCnt="4" custScaleX="86700" custScaleY="77719">
        <dgm:presLayoutVars>
          <dgm:chMax val="1"/>
          <dgm:bulletEnabled val="1"/>
        </dgm:presLayoutVars>
      </dgm:prSet>
      <dgm:spPr/>
      <dgm:t>
        <a:bodyPr/>
        <a:lstStyle/>
        <a:p>
          <a:endParaRPr lang="en-US"/>
        </a:p>
      </dgm:t>
    </dgm:pt>
    <dgm:pt modelId="{3FD35602-A148-AF44-A328-12DA3C5CDBFC}" type="pres">
      <dgm:prSet presAssocID="{D7F6D360-74AF-BE42-A4D7-A43CE262501B}" presName="quadrant2" presStyleLbl="node1" presStyleIdx="1" presStyleCnt="4" custScaleX="83550" custScaleY="84018">
        <dgm:presLayoutVars>
          <dgm:chMax val="1"/>
          <dgm:bulletEnabled val="1"/>
        </dgm:presLayoutVars>
      </dgm:prSet>
      <dgm:spPr/>
      <dgm:t>
        <a:bodyPr/>
        <a:lstStyle/>
        <a:p>
          <a:endParaRPr lang="en-US"/>
        </a:p>
      </dgm:t>
    </dgm:pt>
    <dgm:pt modelId="{B45A8147-C2A7-1443-ACE0-4739AC93301A}" type="pres">
      <dgm:prSet presAssocID="{D7F6D360-74AF-BE42-A4D7-A43CE262501B}" presName="quadrant3" presStyleLbl="node1" presStyleIdx="2" presStyleCnt="4" custScaleX="86700">
        <dgm:presLayoutVars>
          <dgm:chMax val="1"/>
          <dgm:bulletEnabled val="1"/>
        </dgm:presLayoutVars>
      </dgm:prSet>
      <dgm:spPr/>
      <dgm:t>
        <a:bodyPr/>
        <a:lstStyle/>
        <a:p>
          <a:endParaRPr lang="en-US"/>
        </a:p>
      </dgm:t>
    </dgm:pt>
    <dgm:pt modelId="{499B1B8A-513C-C041-B780-BCC9E5E116FB}" type="pres">
      <dgm:prSet presAssocID="{D7F6D360-74AF-BE42-A4D7-A43CE262501B}" presName="quadrant4" presStyleLbl="node1" presStyleIdx="3" presStyleCnt="4" custScaleX="83550" custScaleY="98001">
        <dgm:presLayoutVars>
          <dgm:chMax val="1"/>
          <dgm:bulletEnabled val="1"/>
        </dgm:presLayoutVars>
      </dgm:prSet>
      <dgm:spPr/>
      <dgm:t>
        <a:bodyPr/>
        <a:lstStyle/>
        <a:p>
          <a:endParaRPr lang="en-US"/>
        </a:p>
      </dgm:t>
    </dgm:pt>
    <dgm:pt modelId="{3D569395-D072-9947-865B-D31DF700C391}" type="pres">
      <dgm:prSet presAssocID="{D7F6D360-74AF-BE42-A4D7-A43CE262501B}" presName="quadrantPlaceholder" presStyleCnt="0"/>
      <dgm:spPr/>
    </dgm:pt>
    <dgm:pt modelId="{02D42FA7-ED89-BE46-9D00-B7D0EDFCF437}" type="pres">
      <dgm:prSet presAssocID="{D7F6D360-74AF-BE42-A4D7-A43CE262501B}" presName="center1" presStyleLbl="fgShp" presStyleIdx="0" presStyleCnt="2"/>
      <dgm:spPr/>
    </dgm:pt>
    <dgm:pt modelId="{FEE20969-7CCA-574F-AD02-906D44BDCD00}" type="pres">
      <dgm:prSet presAssocID="{D7F6D360-74AF-BE42-A4D7-A43CE262501B}" presName="center2" presStyleLbl="fgShp" presStyleIdx="1" presStyleCnt="2"/>
      <dgm:spPr/>
    </dgm:pt>
  </dgm:ptLst>
  <dgm:cxnLst>
    <dgm:cxn modelId="{36931F8A-8FD7-7143-A75F-D3B47AFB6343}" type="presOf" srcId="{ED16B7DA-66C7-9749-B1B6-83B69A8CA599}" destId="{58A7B791-4B82-0E4A-B070-BE4751920302}" srcOrd="1" destOrd="0" presId="urn:microsoft.com/office/officeart/2005/8/layout/cycle4"/>
    <dgm:cxn modelId="{519AD5F1-1284-5943-8B10-221E54B87A11}" srcId="{BE4CB80E-9D36-C14F-9126-0BCF7696DDCF}" destId="{ED16B7DA-66C7-9749-B1B6-83B69A8CA599}" srcOrd="0" destOrd="0" parTransId="{C5671D4E-8BB3-2841-AADA-4BD7F9C6A3F3}" sibTransId="{B442D72D-0D4D-E149-9802-9A2F12FEDCB5}"/>
    <dgm:cxn modelId="{01B19C5D-5D2F-E046-851B-DB6F0A93A520}" type="presOf" srcId="{2193103B-D2B5-394B-ACCF-8A7F532A0D9D}" destId="{11C75D19-A8C4-8342-A425-592116A4545D}" srcOrd="1" destOrd="0" presId="urn:microsoft.com/office/officeart/2005/8/layout/cycle4"/>
    <dgm:cxn modelId="{005034A1-122C-3642-81A3-B24C07BABF19}" srcId="{D7F6D360-74AF-BE42-A4D7-A43CE262501B}" destId="{BE4CB80E-9D36-C14F-9126-0BCF7696DDCF}" srcOrd="2" destOrd="0" parTransId="{F5B16380-3B85-6941-AC3A-BC5D6219DF0B}" sibTransId="{E4B6864E-49F2-664C-BC6C-2DA8883F92F2}"/>
    <dgm:cxn modelId="{9E3BCE85-2CC6-314C-90F0-D33367B26B5B}" type="presOf" srcId="{BE4CB80E-9D36-C14F-9126-0BCF7696DDCF}" destId="{B45A8147-C2A7-1443-ACE0-4739AC93301A}" srcOrd="0" destOrd="0" presId="urn:microsoft.com/office/officeart/2005/8/layout/cycle4"/>
    <dgm:cxn modelId="{6585DC86-4B4E-5045-B957-DA9B9E706694}" type="presOf" srcId="{29B871A5-5D6A-364B-A00E-89FA7666D5FF}" destId="{3FD35602-A148-AF44-A328-12DA3C5CDBFC}" srcOrd="0" destOrd="0" presId="urn:microsoft.com/office/officeart/2005/8/layout/cycle4"/>
    <dgm:cxn modelId="{6FE3C768-0F0E-4C4B-BDB5-C639FFEDBED4}" srcId="{D7F6D360-74AF-BE42-A4D7-A43CE262501B}" destId="{9DB291E5-9B35-BA42-83B3-6B6942084B72}" srcOrd="0" destOrd="0" parTransId="{79981B25-8E7A-0A4C-A181-0719690448CD}" sibTransId="{3D7A2CBA-2D5E-2B4C-BC96-2C0FCCF1BDF3}"/>
    <dgm:cxn modelId="{8F9D1BB5-8E02-034D-B2BE-7888039B5BF3}" type="presOf" srcId="{78261543-8E59-FA4A-B250-2DEEDB75CF96}" destId="{AD363D09-031D-274A-8F5A-879653B5A0DC}" srcOrd="1" destOrd="0" presId="urn:microsoft.com/office/officeart/2005/8/layout/cycle4"/>
    <dgm:cxn modelId="{3972C607-B400-BC4B-B080-CEB87D30271D}" srcId="{574B7A5B-2AEE-0C44-9232-5DB61E4609AF}" destId="{78261543-8E59-FA4A-B250-2DEEDB75CF96}" srcOrd="0" destOrd="0" parTransId="{4B026855-3447-464B-80C9-9F632DE51D63}" sibTransId="{13B06619-2F3F-704A-8F0A-45D502EA1DAA}"/>
    <dgm:cxn modelId="{1D6887FF-E8DC-574C-9B13-E2609C530191}" type="presOf" srcId="{78261543-8E59-FA4A-B250-2DEEDB75CF96}" destId="{9D6DE097-164A-B547-B4AE-8651BC0EBF18}" srcOrd="0" destOrd="0" presId="urn:microsoft.com/office/officeart/2005/8/layout/cycle4"/>
    <dgm:cxn modelId="{2113CFA6-816E-334D-A9D5-E9C2A4285CDD}" type="presOf" srcId="{D7F6D360-74AF-BE42-A4D7-A43CE262501B}" destId="{3E6CB16F-7BBB-F94D-A234-A4EFE232AFAF}" srcOrd="0" destOrd="0" presId="urn:microsoft.com/office/officeart/2005/8/layout/cycle4"/>
    <dgm:cxn modelId="{9D4F34AC-DDE3-BD4C-8181-BBCC3AD86D56}" type="presOf" srcId="{67996A93-8D58-E344-A66F-D0973580AEB6}" destId="{BECF7A9E-68DE-C343-8864-F44BC24CBDD1}" srcOrd="0" destOrd="0" presId="urn:microsoft.com/office/officeart/2005/8/layout/cycle4"/>
    <dgm:cxn modelId="{587C0F16-45E8-BB41-9FF8-CA48E318ED36}" srcId="{29B871A5-5D6A-364B-A00E-89FA7666D5FF}" destId="{2193103B-D2B5-394B-ACCF-8A7F532A0D9D}" srcOrd="0" destOrd="0" parTransId="{D35AFF6F-83B5-9543-BB3A-52032C7197D2}" sibTransId="{BF883D93-8413-9541-A8BF-42C0B1A1E000}"/>
    <dgm:cxn modelId="{135C8B44-DF14-1645-9D73-B470FFBF317D}" type="presOf" srcId="{ED16B7DA-66C7-9749-B1B6-83B69A8CA599}" destId="{501934C5-14D0-474E-88B1-FC7D38D52AD1}" srcOrd="0" destOrd="0" presId="urn:microsoft.com/office/officeart/2005/8/layout/cycle4"/>
    <dgm:cxn modelId="{FA7A9355-EFF2-1644-8EEE-75F68478481C}" type="presOf" srcId="{67996A93-8D58-E344-A66F-D0973580AEB6}" destId="{EF984644-92C1-EF4F-8A46-FF9DE92DF393}" srcOrd="1" destOrd="0" presId="urn:microsoft.com/office/officeart/2005/8/layout/cycle4"/>
    <dgm:cxn modelId="{5A8B168F-EC29-FC49-8A5D-6F6D6BCAB6A6}" type="presOf" srcId="{9DB291E5-9B35-BA42-83B3-6B6942084B72}" destId="{FD7285F3-A45E-F14A-8311-B24D5D3852EA}" srcOrd="0" destOrd="0" presId="urn:microsoft.com/office/officeart/2005/8/layout/cycle4"/>
    <dgm:cxn modelId="{2B6F2CED-7CE3-BA46-831C-7EB9BE351DFF}" srcId="{D7F6D360-74AF-BE42-A4D7-A43CE262501B}" destId="{574B7A5B-2AEE-0C44-9232-5DB61E4609AF}" srcOrd="3" destOrd="0" parTransId="{0DCCC08A-5484-E342-AEB1-9E561DEF36CC}" sibTransId="{64FAFCC1-EFD2-7A4F-A47A-809F673BB2D9}"/>
    <dgm:cxn modelId="{009A1BD2-A336-C249-8F12-13FE45722E3F}" srcId="{9DB291E5-9B35-BA42-83B3-6B6942084B72}" destId="{67996A93-8D58-E344-A66F-D0973580AEB6}" srcOrd="0" destOrd="0" parTransId="{667E2EEE-C263-614A-A93D-52B3D735D0B5}" sibTransId="{6E78CC0C-4AAE-ED4C-BB16-BC253520591D}"/>
    <dgm:cxn modelId="{4E278160-216F-BA43-9BDF-CA66194C9CA3}" type="presOf" srcId="{574B7A5B-2AEE-0C44-9232-5DB61E4609AF}" destId="{499B1B8A-513C-C041-B780-BCC9E5E116FB}" srcOrd="0" destOrd="0" presId="urn:microsoft.com/office/officeart/2005/8/layout/cycle4"/>
    <dgm:cxn modelId="{D8D8F542-CEA8-C74A-82B0-7CF36A3D4565}" srcId="{D7F6D360-74AF-BE42-A4D7-A43CE262501B}" destId="{29B871A5-5D6A-364B-A00E-89FA7666D5FF}" srcOrd="1" destOrd="0" parTransId="{53E5A926-02F1-3147-B8BD-35473B37D438}" sibTransId="{413FA32E-199B-CE4D-ABEA-9ADB78D6F1CB}"/>
    <dgm:cxn modelId="{57BAB257-0129-DD42-BB87-092E714851B1}" type="presOf" srcId="{2193103B-D2B5-394B-ACCF-8A7F532A0D9D}" destId="{7879291D-253C-E542-B66B-900B28A43186}" srcOrd="0" destOrd="0" presId="urn:microsoft.com/office/officeart/2005/8/layout/cycle4"/>
    <dgm:cxn modelId="{91CF4AB3-A2FA-784A-A11F-1DD6E0BF825D}" type="presParOf" srcId="{3E6CB16F-7BBB-F94D-A234-A4EFE232AFAF}" destId="{807525A5-CCDE-0345-9390-5163E0AE457F}" srcOrd="0" destOrd="0" presId="urn:microsoft.com/office/officeart/2005/8/layout/cycle4"/>
    <dgm:cxn modelId="{B34361FA-737C-974E-8F78-7B614D24B688}" type="presParOf" srcId="{807525A5-CCDE-0345-9390-5163E0AE457F}" destId="{DC607C81-44B9-0D4D-B1BB-C0CD5690524C}" srcOrd="0" destOrd="0" presId="urn:microsoft.com/office/officeart/2005/8/layout/cycle4"/>
    <dgm:cxn modelId="{0C56C391-C45D-B04A-BE5B-9888F07A0987}" type="presParOf" srcId="{DC607C81-44B9-0D4D-B1BB-C0CD5690524C}" destId="{BECF7A9E-68DE-C343-8864-F44BC24CBDD1}" srcOrd="0" destOrd="0" presId="urn:microsoft.com/office/officeart/2005/8/layout/cycle4"/>
    <dgm:cxn modelId="{A6C928CC-282A-3E48-9210-7E037EBDCD2B}" type="presParOf" srcId="{DC607C81-44B9-0D4D-B1BB-C0CD5690524C}" destId="{EF984644-92C1-EF4F-8A46-FF9DE92DF393}" srcOrd="1" destOrd="0" presId="urn:microsoft.com/office/officeart/2005/8/layout/cycle4"/>
    <dgm:cxn modelId="{414F5AF8-0552-4A41-BD31-086EC485C9D1}" type="presParOf" srcId="{807525A5-CCDE-0345-9390-5163E0AE457F}" destId="{63328896-CDBB-EF45-8276-4C7E98A97458}" srcOrd="1" destOrd="0" presId="urn:microsoft.com/office/officeart/2005/8/layout/cycle4"/>
    <dgm:cxn modelId="{57375586-A744-A54C-BD1E-3D7A752F2C36}" type="presParOf" srcId="{63328896-CDBB-EF45-8276-4C7E98A97458}" destId="{7879291D-253C-E542-B66B-900B28A43186}" srcOrd="0" destOrd="0" presId="urn:microsoft.com/office/officeart/2005/8/layout/cycle4"/>
    <dgm:cxn modelId="{E55CAF8F-2FC5-6B41-A93B-AD4F9D1DCA67}" type="presParOf" srcId="{63328896-CDBB-EF45-8276-4C7E98A97458}" destId="{11C75D19-A8C4-8342-A425-592116A4545D}" srcOrd="1" destOrd="0" presId="urn:microsoft.com/office/officeart/2005/8/layout/cycle4"/>
    <dgm:cxn modelId="{EA07AD54-EDAB-7A4E-96F7-A4F14D34D783}" type="presParOf" srcId="{807525A5-CCDE-0345-9390-5163E0AE457F}" destId="{40AABE5B-9780-E047-9CF1-0DAE4E71ED9E}" srcOrd="2" destOrd="0" presId="urn:microsoft.com/office/officeart/2005/8/layout/cycle4"/>
    <dgm:cxn modelId="{33AB80AE-B140-E749-AFC4-9578F3BFFF87}" type="presParOf" srcId="{40AABE5B-9780-E047-9CF1-0DAE4E71ED9E}" destId="{501934C5-14D0-474E-88B1-FC7D38D52AD1}" srcOrd="0" destOrd="0" presId="urn:microsoft.com/office/officeart/2005/8/layout/cycle4"/>
    <dgm:cxn modelId="{5868D581-BA61-B94C-8A25-DD66529B5DB0}" type="presParOf" srcId="{40AABE5B-9780-E047-9CF1-0DAE4E71ED9E}" destId="{58A7B791-4B82-0E4A-B070-BE4751920302}" srcOrd="1" destOrd="0" presId="urn:microsoft.com/office/officeart/2005/8/layout/cycle4"/>
    <dgm:cxn modelId="{12603F03-2E0D-B74E-B935-D0E90EDE30F2}" type="presParOf" srcId="{807525A5-CCDE-0345-9390-5163E0AE457F}" destId="{7531FFA8-C5E7-C141-81B3-6CF46DA0BFCB}" srcOrd="3" destOrd="0" presId="urn:microsoft.com/office/officeart/2005/8/layout/cycle4"/>
    <dgm:cxn modelId="{C2DCFA4A-CB17-1D41-9808-1E498D9D422D}" type="presParOf" srcId="{7531FFA8-C5E7-C141-81B3-6CF46DA0BFCB}" destId="{9D6DE097-164A-B547-B4AE-8651BC0EBF18}" srcOrd="0" destOrd="0" presId="urn:microsoft.com/office/officeart/2005/8/layout/cycle4"/>
    <dgm:cxn modelId="{6FF7F1F3-8F5E-C746-AC21-E754167794ED}" type="presParOf" srcId="{7531FFA8-C5E7-C141-81B3-6CF46DA0BFCB}" destId="{AD363D09-031D-274A-8F5A-879653B5A0DC}" srcOrd="1" destOrd="0" presId="urn:microsoft.com/office/officeart/2005/8/layout/cycle4"/>
    <dgm:cxn modelId="{567CE9AE-70F2-0840-A3DB-03FDD3196B98}" type="presParOf" srcId="{807525A5-CCDE-0345-9390-5163E0AE457F}" destId="{DF1888D0-C4D8-B144-863C-68CE26FFA79E}" srcOrd="4" destOrd="0" presId="urn:microsoft.com/office/officeart/2005/8/layout/cycle4"/>
    <dgm:cxn modelId="{5C154AD5-D56B-BC46-B5FF-AF642351A967}" type="presParOf" srcId="{3E6CB16F-7BBB-F94D-A234-A4EFE232AFAF}" destId="{B3621DD0-5552-2D47-BB50-6DFB92A6BE8F}" srcOrd="1" destOrd="0" presId="urn:microsoft.com/office/officeart/2005/8/layout/cycle4"/>
    <dgm:cxn modelId="{555B6AB1-82CB-7C41-BDA8-5E5BE1CD2BE2}" type="presParOf" srcId="{B3621DD0-5552-2D47-BB50-6DFB92A6BE8F}" destId="{FD7285F3-A45E-F14A-8311-B24D5D3852EA}" srcOrd="0" destOrd="0" presId="urn:microsoft.com/office/officeart/2005/8/layout/cycle4"/>
    <dgm:cxn modelId="{B6E90F93-F35D-0249-BC78-E38D163EC8A0}" type="presParOf" srcId="{B3621DD0-5552-2D47-BB50-6DFB92A6BE8F}" destId="{3FD35602-A148-AF44-A328-12DA3C5CDBFC}" srcOrd="1" destOrd="0" presId="urn:microsoft.com/office/officeart/2005/8/layout/cycle4"/>
    <dgm:cxn modelId="{DAAEA7E0-4E7B-9042-8D4A-0A638DE464D2}" type="presParOf" srcId="{B3621DD0-5552-2D47-BB50-6DFB92A6BE8F}" destId="{B45A8147-C2A7-1443-ACE0-4739AC93301A}" srcOrd="2" destOrd="0" presId="urn:microsoft.com/office/officeart/2005/8/layout/cycle4"/>
    <dgm:cxn modelId="{D9F12B2F-6D9B-5347-9830-3AC7DF0632B0}" type="presParOf" srcId="{B3621DD0-5552-2D47-BB50-6DFB92A6BE8F}" destId="{499B1B8A-513C-C041-B780-BCC9E5E116FB}" srcOrd="3" destOrd="0" presId="urn:microsoft.com/office/officeart/2005/8/layout/cycle4"/>
    <dgm:cxn modelId="{E60F22D6-CBBE-A74F-ACEB-D69EE6E4ED78}" type="presParOf" srcId="{B3621DD0-5552-2D47-BB50-6DFB92A6BE8F}" destId="{3D569395-D072-9947-865B-D31DF700C391}" srcOrd="4" destOrd="0" presId="urn:microsoft.com/office/officeart/2005/8/layout/cycle4"/>
    <dgm:cxn modelId="{2DE3F255-6D9F-A642-A280-E25FA9CF2DB2}" type="presParOf" srcId="{3E6CB16F-7BBB-F94D-A234-A4EFE232AFAF}" destId="{02D42FA7-ED89-BE46-9D00-B7D0EDFCF437}" srcOrd="2" destOrd="0" presId="urn:microsoft.com/office/officeart/2005/8/layout/cycle4"/>
    <dgm:cxn modelId="{057B8F31-7CCE-2E45-8BD7-979CE6D7B58C}" type="presParOf" srcId="{3E6CB16F-7BBB-F94D-A234-A4EFE232AFAF}" destId="{FEE20969-7CCA-574F-AD02-906D44BDCD0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F8AA336-DB72-A541-9CFA-700D0393D370}"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8E3A3562-472B-DD4C-BDF5-D16CFED9AE4B}">
      <dgm:prSet custT="1"/>
      <dgm:spPr/>
      <dgm:t>
        <a:bodyPr/>
        <a:lstStyle/>
        <a:p>
          <a:r>
            <a:rPr lang="en-US" sz="1600" dirty="0"/>
            <a:t>Listen attentively when the patient talks</a:t>
          </a:r>
        </a:p>
      </dgm:t>
    </dgm:pt>
    <dgm:pt modelId="{FA746074-3B92-534A-8D97-4EE2ABD316E9}" type="parTrans" cxnId="{9415B8D2-6C09-244B-AD38-B3B6C210290B}">
      <dgm:prSet/>
      <dgm:spPr/>
      <dgm:t>
        <a:bodyPr/>
        <a:lstStyle/>
        <a:p>
          <a:endParaRPr lang="en-US"/>
        </a:p>
      </dgm:t>
    </dgm:pt>
    <dgm:pt modelId="{FF4DD0FC-26EF-174A-A884-3138EA639B3C}" type="sibTrans" cxnId="{9415B8D2-6C09-244B-AD38-B3B6C210290B}">
      <dgm:prSet/>
      <dgm:spPr/>
      <dgm:t>
        <a:bodyPr/>
        <a:lstStyle/>
        <a:p>
          <a:endParaRPr lang="en-US"/>
        </a:p>
      </dgm:t>
    </dgm:pt>
    <dgm:pt modelId="{067104B1-D33B-DF4D-B2AC-843499AEDF4D}">
      <dgm:prSet/>
      <dgm:spPr/>
      <dgm:t>
        <a:bodyPr/>
        <a:lstStyle/>
        <a:p>
          <a:r>
            <a:rPr lang="en-US" dirty="0"/>
            <a:t>Explore: ‘Tell me more’</a:t>
          </a:r>
        </a:p>
      </dgm:t>
    </dgm:pt>
    <dgm:pt modelId="{DFD22336-96C8-F940-AE6C-1FB4D43A5923}" type="parTrans" cxnId="{B3EC1172-5CD3-A347-AE2A-1AB9183CC2B7}">
      <dgm:prSet/>
      <dgm:spPr/>
      <dgm:t>
        <a:bodyPr/>
        <a:lstStyle/>
        <a:p>
          <a:endParaRPr lang="en-US"/>
        </a:p>
      </dgm:t>
    </dgm:pt>
    <dgm:pt modelId="{264BD8A8-5570-B641-A134-B4652E34DA47}" type="sibTrans" cxnId="{B3EC1172-5CD3-A347-AE2A-1AB9183CC2B7}">
      <dgm:prSet/>
      <dgm:spPr/>
      <dgm:t>
        <a:bodyPr/>
        <a:lstStyle/>
        <a:p>
          <a:endParaRPr lang="en-US"/>
        </a:p>
      </dgm:t>
    </dgm:pt>
    <dgm:pt modelId="{E0705B6C-7B96-774B-9C09-232AA085B07F}">
      <dgm:prSet/>
      <dgm:spPr/>
      <dgm:t>
        <a:bodyPr/>
        <a:lstStyle/>
        <a:p>
          <a:r>
            <a:rPr lang="en-US" dirty="0"/>
            <a:t>Allow silence in the conversation</a:t>
          </a:r>
        </a:p>
      </dgm:t>
    </dgm:pt>
    <dgm:pt modelId="{3ADAEB6C-34BA-7B4D-A6D1-F5C0B748E722}" type="parTrans" cxnId="{A13347AC-DF67-C241-93D1-7CE40230C9CD}">
      <dgm:prSet/>
      <dgm:spPr/>
      <dgm:t>
        <a:bodyPr/>
        <a:lstStyle/>
        <a:p>
          <a:endParaRPr lang="en-US"/>
        </a:p>
      </dgm:t>
    </dgm:pt>
    <dgm:pt modelId="{DD4754B9-0FC8-104B-ACF4-B4985222E1CA}" type="sibTrans" cxnId="{A13347AC-DF67-C241-93D1-7CE40230C9CD}">
      <dgm:prSet/>
      <dgm:spPr/>
      <dgm:t>
        <a:bodyPr/>
        <a:lstStyle/>
        <a:p>
          <a:endParaRPr lang="en-US"/>
        </a:p>
      </dgm:t>
    </dgm:pt>
    <dgm:pt modelId="{C0491168-446B-CC49-9758-6F9B460BE853}">
      <dgm:prSet/>
      <dgm:spPr/>
      <dgm:t>
        <a:bodyPr/>
        <a:lstStyle/>
        <a:p>
          <a:r>
            <a:rPr lang="en-US" dirty="0"/>
            <a:t>Use open ended questions</a:t>
          </a:r>
        </a:p>
      </dgm:t>
    </dgm:pt>
    <dgm:pt modelId="{F14AF21F-4644-CB43-9DCF-D123554519C3}" type="parTrans" cxnId="{7D9C88F4-F024-AB4B-9820-8A159A404D2B}">
      <dgm:prSet/>
      <dgm:spPr/>
      <dgm:t>
        <a:bodyPr/>
        <a:lstStyle/>
        <a:p>
          <a:endParaRPr lang="en-US"/>
        </a:p>
      </dgm:t>
    </dgm:pt>
    <dgm:pt modelId="{5A790E41-29EB-E744-AC22-1E8C606FD20D}" type="sibTrans" cxnId="{7D9C88F4-F024-AB4B-9820-8A159A404D2B}">
      <dgm:prSet/>
      <dgm:spPr/>
      <dgm:t>
        <a:bodyPr/>
        <a:lstStyle/>
        <a:p>
          <a:endParaRPr lang="en-US"/>
        </a:p>
      </dgm:t>
    </dgm:pt>
    <dgm:pt modelId="{93AC5079-B34F-524E-A7C3-BA3C10C29266}">
      <dgm:prSet custT="1"/>
      <dgm:spPr/>
      <dgm:t>
        <a:bodyPr/>
        <a:lstStyle/>
        <a:p>
          <a:r>
            <a:rPr lang="en-US" sz="1600" dirty="0">
              <a:latin typeface="+mj-lt"/>
            </a:rPr>
            <a:t>Invite the patient narrative </a:t>
          </a:r>
        </a:p>
      </dgm:t>
    </dgm:pt>
    <dgm:pt modelId="{DE8F445C-BF7B-294C-842E-4FFC9F442C62}" type="parTrans" cxnId="{BFD6EC96-5BE4-4C43-963D-B1E1AFD96DD4}">
      <dgm:prSet/>
      <dgm:spPr/>
      <dgm:t>
        <a:bodyPr/>
        <a:lstStyle/>
        <a:p>
          <a:endParaRPr lang="en-US"/>
        </a:p>
      </dgm:t>
    </dgm:pt>
    <dgm:pt modelId="{BBBB490A-9364-114B-A729-202DD7820403}" type="sibTrans" cxnId="{BFD6EC96-5BE4-4C43-963D-B1E1AFD96DD4}">
      <dgm:prSet/>
      <dgm:spPr/>
      <dgm:t>
        <a:bodyPr/>
        <a:lstStyle/>
        <a:p>
          <a:endParaRPr lang="en-US"/>
        </a:p>
      </dgm:t>
    </dgm:pt>
    <dgm:pt modelId="{5904FECE-6FD0-7C46-BBC0-3FA6E9F1D518}">
      <dgm:prSet custT="1"/>
      <dgm:spPr/>
      <dgm:t>
        <a:bodyPr/>
        <a:lstStyle/>
        <a:p>
          <a:r>
            <a:rPr lang="en-US" sz="1600" dirty="0">
              <a:latin typeface="+mj-lt"/>
            </a:rPr>
            <a:t>Please tell me what you understand about your condition</a:t>
          </a:r>
        </a:p>
      </dgm:t>
    </dgm:pt>
    <dgm:pt modelId="{81BE9ED1-634E-B845-897D-4381A9E4B08B}" type="parTrans" cxnId="{CE9F2720-1E9A-7C49-A2F4-41A93CE07C05}">
      <dgm:prSet/>
      <dgm:spPr/>
      <dgm:t>
        <a:bodyPr/>
        <a:lstStyle/>
        <a:p>
          <a:endParaRPr lang="en-US"/>
        </a:p>
      </dgm:t>
    </dgm:pt>
    <dgm:pt modelId="{58B27CF7-A205-C445-A035-E50E0EF2E7EF}" type="sibTrans" cxnId="{CE9F2720-1E9A-7C49-A2F4-41A93CE07C05}">
      <dgm:prSet/>
      <dgm:spPr/>
      <dgm:t>
        <a:bodyPr/>
        <a:lstStyle/>
        <a:p>
          <a:endParaRPr lang="en-US"/>
        </a:p>
      </dgm:t>
    </dgm:pt>
    <dgm:pt modelId="{469F8F5D-067A-1E47-9A44-96A865208811}">
      <dgm:prSet custT="1"/>
      <dgm:spPr/>
      <dgm:t>
        <a:bodyPr/>
        <a:lstStyle/>
        <a:p>
          <a:r>
            <a:rPr lang="en-US" sz="1600" dirty="0">
              <a:latin typeface="+mj-lt"/>
            </a:rPr>
            <a:t>What would you like to discuss today?</a:t>
          </a:r>
        </a:p>
      </dgm:t>
    </dgm:pt>
    <dgm:pt modelId="{56097897-4B36-A347-B685-8704EC9E14F1}" type="parTrans" cxnId="{49F05F72-DF67-3348-9A7B-F50636A49551}">
      <dgm:prSet/>
      <dgm:spPr/>
      <dgm:t>
        <a:bodyPr/>
        <a:lstStyle/>
        <a:p>
          <a:endParaRPr lang="en-US"/>
        </a:p>
      </dgm:t>
    </dgm:pt>
    <dgm:pt modelId="{6CF0F455-2D7F-0D42-A689-005B54653BA1}" type="sibTrans" cxnId="{49F05F72-DF67-3348-9A7B-F50636A49551}">
      <dgm:prSet/>
      <dgm:spPr/>
      <dgm:t>
        <a:bodyPr/>
        <a:lstStyle/>
        <a:p>
          <a:endParaRPr lang="en-US"/>
        </a:p>
      </dgm:t>
    </dgm:pt>
    <dgm:pt modelId="{4FC9A29F-4887-EA45-8D57-A8070577343F}">
      <dgm:prSet custT="1"/>
      <dgm:spPr/>
      <dgm:t>
        <a:bodyPr/>
        <a:lstStyle/>
        <a:p>
          <a:r>
            <a:rPr lang="en-US" sz="1600" dirty="0">
              <a:latin typeface="+mj-lt"/>
            </a:rPr>
            <a:t>Tell me about your family</a:t>
          </a:r>
        </a:p>
      </dgm:t>
    </dgm:pt>
    <dgm:pt modelId="{5D564B97-0499-3B43-9B8B-680C2676B319}" type="parTrans" cxnId="{DA4B5E2C-4E2A-FA40-9D71-EB01CC1FAC60}">
      <dgm:prSet/>
      <dgm:spPr/>
      <dgm:t>
        <a:bodyPr/>
        <a:lstStyle/>
        <a:p>
          <a:endParaRPr lang="en-US"/>
        </a:p>
      </dgm:t>
    </dgm:pt>
    <dgm:pt modelId="{1FB79285-416A-8847-9530-21A9EC030473}" type="sibTrans" cxnId="{DA4B5E2C-4E2A-FA40-9D71-EB01CC1FAC60}">
      <dgm:prSet/>
      <dgm:spPr/>
      <dgm:t>
        <a:bodyPr/>
        <a:lstStyle/>
        <a:p>
          <a:endParaRPr lang="en-US"/>
        </a:p>
      </dgm:t>
    </dgm:pt>
    <dgm:pt modelId="{32D7128D-6869-6548-A72C-1497224B7726}" type="pres">
      <dgm:prSet presAssocID="{AF8AA336-DB72-A541-9CFA-700D0393D370}" presName="composite" presStyleCnt="0">
        <dgm:presLayoutVars>
          <dgm:chMax val="5"/>
          <dgm:dir/>
          <dgm:resizeHandles val="exact"/>
        </dgm:presLayoutVars>
      </dgm:prSet>
      <dgm:spPr/>
      <dgm:t>
        <a:bodyPr/>
        <a:lstStyle/>
        <a:p>
          <a:endParaRPr lang="en-US"/>
        </a:p>
      </dgm:t>
    </dgm:pt>
    <dgm:pt modelId="{98FDC3FD-18C8-D44F-88B8-E1C41DEFAF70}" type="pres">
      <dgm:prSet presAssocID="{8E3A3562-472B-DD4C-BDF5-D16CFED9AE4B}" presName="circle1" presStyleLbl="lnNode1" presStyleIdx="0" presStyleCnt="5"/>
      <dgm:spPr/>
    </dgm:pt>
    <dgm:pt modelId="{363056D2-57E1-3748-8B45-8D729FBB93DB}" type="pres">
      <dgm:prSet presAssocID="{8E3A3562-472B-DD4C-BDF5-D16CFED9AE4B}" presName="text1" presStyleLbl="revTx" presStyleIdx="0" presStyleCnt="5" custScaleX="215619" custLinFactNeighborX="64930" custLinFactNeighborY="6129">
        <dgm:presLayoutVars>
          <dgm:bulletEnabled val="1"/>
        </dgm:presLayoutVars>
      </dgm:prSet>
      <dgm:spPr/>
      <dgm:t>
        <a:bodyPr/>
        <a:lstStyle/>
        <a:p>
          <a:endParaRPr lang="en-US"/>
        </a:p>
      </dgm:t>
    </dgm:pt>
    <dgm:pt modelId="{450B2836-6E02-DD47-9261-CD8A57406527}" type="pres">
      <dgm:prSet presAssocID="{8E3A3562-472B-DD4C-BDF5-D16CFED9AE4B}" presName="line1" presStyleLbl="callout" presStyleIdx="0" presStyleCnt="10"/>
      <dgm:spPr/>
    </dgm:pt>
    <dgm:pt modelId="{DAA6E9E2-E1FF-1040-9F08-9334D4DE0530}" type="pres">
      <dgm:prSet presAssocID="{8E3A3562-472B-DD4C-BDF5-D16CFED9AE4B}" presName="d1" presStyleLbl="callout" presStyleIdx="1" presStyleCnt="10"/>
      <dgm:spPr/>
    </dgm:pt>
    <dgm:pt modelId="{C4A9F5F7-DFAC-7A4D-830D-6DD8E5D90AFC}" type="pres">
      <dgm:prSet presAssocID="{067104B1-D33B-DF4D-B2AC-843499AEDF4D}" presName="circle2" presStyleLbl="lnNode1" presStyleIdx="1" presStyleCnt="5"/>
      <dgm:spPr/>
    </dgm:pt>
    <dgm:pt modelId="{EC7F876A-FEAE-FF4A-A18F-0F53FA37B79B}" type="pres">
      <dgm:prSet presAssocID="{067104B1-D33B-DF4D-B2AC-843499AEDF4D}" presName="text2" presStyleLbl="revTx" presStyleIdx="1" presStyleCnt="5" custScaleX="208268" custLinFactNeighborX="62286" custLinFactNeighborY="-5189">
        <dgm:presLayoutVars>
          <dgm:bulletEnabled val="1"/>
        </dgm:presLayoutVars>
      </dgm:prSet>
      <dgm:spPr/>
      <dgm:t>
        <a:bodyPr/>
        <a:lstStyle/>
        <a:p>
          <a:endParaRPr lang="en-US"/>
        </a:p>
      </dgm:t>
    </dgm:pt>
    <dgm:pt modelId="{DE543607-DCF3-DE46-8B51-89DCD064607C}" type="pres">
      <dgm:prSet presAssocID="{067104B1-D33B-DF4D-B2AC-843499AEDF4D}" presName="line2" presStyleLbl="callout" presStyleIdx="2" presStyleCnt="10"/>
      <dgm:spPr/>
    </dgm:pt>
    <dgm:pt modelId="{1401DA79-7EA6-984F-9331-06E3AD880C3C}" type="pres">
      <dgm:prSet presAssocID="{067104B1-D33B-DF4D-B2AC-843499AEDF4D}" presName="d2" presStyleLbl="callout" presStyleIdx="3" presStyleCnt="10"/>
      <dgm:spPr/>
    </dgm:pt>
    <dgm:pt modelId="{04B8DB17-F114-4546-B789-356A27666FA6}" type="pres">
      <dgm:prSet presAssocID="{E0705B6C-7B96-774B-9C09-232AA085B07F}" presName="circle3" presStyleLbl="lnNode1" presStyleIdx="2" presStyleCnt="5"/>
      <dgm:spPr/>
    </dgm:pt>
    <dgm:pt modelId="{82F9A288-EC79-9E4E-BA81-89FB33A8155D}" type="pres">
      <dgm:prSet presAssocID="{E0705B6C-7B96-774B-9C09-232AA085B07F}" presName="text3" presStyleLbl="revTx" presStyleIdx="2" presStyleCnt="5" custScaleX="191850" custLinFactNeighborX="52409" custLinFactNeighborY="5475">
        <dgm:presLayoutVars>
          <dgm:bulletEnabled val="1"/>
        </dgm:presLayoutVars>
      </dgm:prSet>
      <dgm:spPr/>
      <dgm:t>
        <a:bodyPr/>
        <a:lstStyle/>
        <a:p>
          <a:endParaRPr lang="en-US"/>
        </a:p>
      </dgm:t>
    </dgm:pt>
    <dgm:pt modelId="{A60D00B4-EC6C-074E-A39C-C20C8C5DD82A}" type="pres">
      <dgm:prSet presAssocID="{E0705B6C-7B96-774B-9C09-232AA085B07F}" presName="line3" presStyleLbl="callout" presStyleIdx="4" presStyleCnt="10"/>
      <dgm:spPr/>
    </dgm:pt>
    <dgm:pt modelId="{6F0F9CB6-FCD6-074D-ADCB-38A6E652679D}" type="pres">
      <dgm:prSet presAssocID="{E0705B6C-7B96-774B-9C09-232AA085B07F}" presName="d3" presStyleLbl="callout" presStyleIdx="5" presStyleCnt="10"/>
      <dgm:spPr/>
    </dgm:pt>
    <dgm:pt modelId="{4486A509-38A3-7C42-93F0-5377405188CB}" type="pres">
      <dgm:prSet presAssocID="{C0491168-446B-CC49-9758-6F9B460BE853}" presName="circle4" presStyleLbl="lnNode1" presStyleIdx="3" presStyleCnt="5"/>
      <dgm:spPr/>
    </dgm:pt>
    <dgm:pt modelId="{A319B42A-046C-894B-BDBE-EA6EE108F922}" type="pres">
      <dgm:prSet presAssocID="{C0491168-446B-CC49-9758-6F9B460BE853}" presName="text4" presStyleLbl="revTx" presStyleIdx="3" presStyleCnt="5" custScaleX="217321" custLinFactNeighborX="68698" custLinFactNeighborY="-6227">
        <dgm:presLayoutVars>
          <dgm:bulletEnabled val="1"/>
        </dgm:presLayoutVars>
      </dgm:prSet>
      <dgm:spPr/>
      <dgm:t>
        <a:bodyPr/>
        <a:lstStyle/>
        <a:p>
          <a:endParaRPr lang="en-US"/>
        </a:p>
      </dgm:t>
    </dgm:pt>
    <dgm:pt modelId="{748E43E8-0776-5C4B-8B27-94486DBD6477}" type="pres">
      <dgm:prSet presAssocID="{C0491168-446B-CC49-9758-6F9B460BE853}" presName="line4" presStyleLbl="callout" presStyleIdx="6" presStyleCnt="10"/>
      <dgm:spPr/>
    </dgm:pt>
    <dgm:pt modelId="{E16B20FF-0484-C446-870F-59A243309FC1}" type="pres">
      <dgm:prSet presAssocID="{C0491168-446B-CC49-9758-6F9B460BE853}" presName="d4" presStyleLbl="callout" presStyleIdx="7" presStyleCnt="10"/>
      <dgm:spPr/>
    </dgm:pt>
    <dgm:pt modelId="{680F241E-DE25-F447-A686-46FD7B6CCAFC}" type="pres">
      <dgm:prSet presAssocID="{93AC5079-B34F-524E-A7C3-BA3C10C29266}" presName="circle5" presStyleLbl="lnNode1" presStyleIdx="4" presStyleCnt="5"/>
      <dgm:spPr/>
    </dgm:pt>
    <dgm:pt modelId="{FBF8F54F-7E70-BC41-89F5-F046F30737C3}" type="pres">
      <dgm:prSet presAssocID="{93AC5079-B34F-524E-A7C3-BA3C10C29266}" presName="text5" presStyleLbl="revTx" presStyleIdx="4" presStyleCnt="5" custScaleX="226397" custScaleY="242364" custLinFactNeighborX="62327" custLinFactNeighborY="84117">
        <dgm:presLayoutVars>
          <dgm:bulletEnabled val="1"/>
        </dgm:presLayoutVars>
      </dgm:prSet>
      <dgm:spPr/>
      <dgm:t>
        <a:bodyPr/>
        <a:lstStyle/>
        <a:p>
          <a:endParaRPr lang="en-US"/>
        </a:p>
      </dgm:t>
    </dgm:pt>
    <dgm:pt modelId="{A9D77832-9738-F54B-83B3-B1AA391D40F2}" type="pres">
      <dgm:prSet presAssocID="{93AC5079-B34F-524E-A7C3-BA3C10C29266}" presName="line5" presStyleLbl="callout" presStyleIdx="8" presStyleCnt="10"/>
      <dgm:spPr/>
    </dgm:pt>
    <dgm:pt modelId="{8862C5B1-6B19-A74D-9B35-5E34343F3CD8}" type="pres">
      <dgm:prSet presAssocID="{93AC5079-B34F-524E-A7C3-BA3C10C29266}" presName="d5" presStyleLbl="callout" presStyleIdx="9" presStyleCnt="10"/>
      <dgm:spPr/>
    </dgm:pt>
  </dgm:ptLst>
  <dgm:cxnLst>
    <dgm:cxn modelId="{DA4B5E2C-4E2A-FA40-9D71-EB01CC1FAC60}" srcId="{93AC5079-B34F-524E-A7C3-BA3C10C29266}" destId="{4FC9A29F-4887-EA45-8D57-A8070577343F}" srcOrd="2" destOrd="0" parTransId="{5D564B97-0499-3B43-9B8B-680C2676B319}" sibTransId="{1FB79285-416A-8847-9530-21A9EC030473}"/>
    <dgm:cxn modelId="{F76B1A0F-C952-6244-BFBB-92CEDF8A7EEB}" type="presOf" srcId="{469F8F5D-067A-1E47-9A44-96A865208811}" destId="{FBF8F54F-7E70-BC41-89F5-F046F30737C3}" srcOrd="0" destOrd="2" presId="urn:microsoft.com/office/officeart/2005/8/layout/target1"/>
    <dgm:cxn modelId="{F5E3CD07-A7EA-7547-A074-7ADB5C585F29}" type="presOf" srcId="{4FC9A29F-4887-EA45-8D57-A8070577343F}" destId="{FBF8F54F-7E70-BC41-89F5-F046F30737C3}" srcOrd="0" destOrd="3" presId="urn:microsoft.com/office/officeart/2005/8/layout/target1"/>
    <dgm:cxn modelId="{81E36A86-2C79-1A47-BE41-7B720DAC6A10}" type="presOf" srcId="{C0491168-446B-CC49-9758-6F9B460BE853}" destId="{A319B42A-046C-894B-BDBE-EA6EE108F922}" srcOrd="0" destOrd="0" presId="urn:microsoft.com/office/officeart/2005/8/layout/target1"/>
    <dgm:cxn modelId="{CE9F2720-1E9A-7C49-A2F4-41A93CE07C05}" srcId="{93AC5079-B34F-524E-A7C3-BA3C10C29266}" destId="{5904FECE-6FD0-7C46-BBC0-3FA6E9F1D518}" srcOrd="0" destOrd="0" parTransId="{81BE9ED1-634E-B845-897D-4381A9E4B08B}" sibTransId="{58B27CF7-A205-C445-A035-E50E0EF2E7EF}"/>
    <dgm:cxn modelId="{A13347AC-DF67-C241-93D1-7CE40230C9CD}" srcId="{AF8AA336-DB72-A541-9CFA-700D0393D370}" destId="{E0705B6C-7B96-774B-9C09-232AA085B07F}" srcOrd="2" destOrd="0" parTransId="{3ADAEB6C-34BA-7B4D-A6D1-F5C0B748E722}" sibTransId="{DD4754B9-0FC8-104B-ACF4-B4985222E1CA}"/>
    <dgm:cxn modelId="{B3EC1172-5CD3-A347-AE2A-1AB9183CC2B7}" srcId="{AF8AA336-DB72-A541-9CFA-700D0393D370}" destId="{067104B1-D33B-DF4D-B2AC-843499AEDF4D}" srcOrd="1" destOrd="0" parTransId="{DFD22336-96C8-F940-AE6C-1FB4D43A5923}" sibTransId="{264BD8A8-5570-B641-A134-B4652E34DA47}"/>
    <dgm:cxn modelId="{CC1DC27C-A4D6-A941-B460-D0196BA2E55D}" type="presOf" srcId="{8E3A3562-472B-DD4C-BDF5-D16CFED9AE4B}" destId="{363056D2-57E1-3748-8B45-8D729FBB93DB}" srcOrd="0" destOrd="0" presId="urn:microsoft.com/office/officeart/2005/8/layout/target1"/>
    <dgm:cxn modelId="{7B75C954-09D1-334A-B5BB-6020F713E124}" type="presOf" srcId="{067104B1-D33B-DF4D-B2AC-843499AEDF4D}" destId="{EC7F876A-FEAE-FF4A-A18F-0F53FA37B79B}" srcOrd="0" destOrd="0" presId="urn:microsoft.com/office/officeart/2005/8/layout/target1"/>
    <dgm:cxn modelId="{63A37915-9E76-4544-87A7-90EE3932BAB1}" type="presOf" srcId="{E0705B6C-7B96-774B-9C09-232AA085B07F}" destId="{82F9A288-EC79-9E4E-BA81-89FB33A8155D}" srcOrd="0" destOrd="0" presId="urn:microsoft.com/office/officeart/2005/8/layout/target1"/>
    <dgm:cxn modelId="{7D9C88F4-F024-AB4B-9820-8A159A404D2B}" srcId="{AF8AA336-DB72-A541-9CFA-700D0393D370}" destId="{C0491168-446B-CC49-9758-6F9B460BE853}" srcOrd="3" destOrd="0" parTransId="{F14AF21F-4644-CB43-9DCF-D123554519C3}" sibTransId="{5A790E41-29EB-E744-AC22-1E8C606FD20D}"/>
    <dgm:cxn modelId="{D71E2498-CA49-AF43-BC52-718B5570B54A}" type="presOf" srcId="{AF8AA336-DB72-A541-9CFA-700D0393D370}" destId="{32D7128D-6869-6548-A72C-1497224B7726}" srcOrd="0" destOrd="0" presId="urn:microsoft.com/office/officeart/2005/8/layout/target1"/>
    <dgm:cxn modelId="{A57ECD61-7696-064B-BD99-21B96A2B8E2C}" type="presOf" srcId="{5904FECE-6FD0-7C46-BBC0-3FA6E9F1D518}" destId="{FBF8F54F-7E70-BC41-89F5-F046F30737C3}" srcOrd="0" destOrd="1" presId="urn:microsoft.com/office/officeart/2005/8/layout/target1"/>
    <dgm:cxn modelId="{9415B8D2-6C09-244B-AD38-B3B6C210290B}" srcId="{AF8AA336-DB72-A541-9CFA-700D0393D370}" destId="{8E3A3562-472B-DD4C-BDF5-D16CFED9AE4B}" srcOrd="0" destOrd="0" parTransId="{FA746074-3B92-534A-8D97-4EE2ABD316E9}" sibTransId="{FF4DD0FC-26EF-174A-A884-3138EA639B3C}"/>
    <dgm:cxn modelId="{BFD6EC96-5BE4-4C43-963D-B1E1AFD96DD4}" srcId="{AF8AA336-DB72-A541-9CFA-700D0393D370}" destId="{93AC5079-B34F-524E-A7C3-BA3C10C29266}" srcOrd="4" destOrd="0" parTransId="{DE8F445C-BF7B-294C-842E-4FFC9F442C62}" sibTransId="{BBBB490A-9364-114B-A729-202DD7820403}"/>
    <dgm:cxn modelId="{CA0C1ECD-2EDD-0D43-91EA-8EE4B0CA8D69}" type="presOf" srcId="{93AC5079-B34F-524E-A7C3-BA3C10C29266}" destId="{FBF8F54F-7E70-BC41-89F5-F046F30737C3}" srcOrd="0" destOrd="0" presId="urn:microsoft.com/office/officeart/2005/8/layout/target1"/>
    <dgm:cxn modelId="{49F05F72-DF67-3348-9A7B-F50636A49551}" srcId="{93AC5079-B34F-524E-A7C3-BA3C10C29266}" destId="{469F8F5D-067A-1E47-9A44-96A865208811}" srcOrd="1" destOrd="0" parTransId="{56097897-4B36-A347-B685-8704EC9E14F1}" sibTransId="{6CF0F455-2D7F-0D42-A689-005B54653BA1}"/>
    <dgm:cxn modelId="{88446A1F-ABCE-CB47-A7F2-BD20F49B84DE}" type="presParOf" srcId="{32D7128D-6869-6548-A72C-1497224B7726}" destId="{98FDC3FD-18C8-D44F-88B8-E1C41DEFAF70}" srcOrd="0" destOrd="0" presId="urn:microsoft.com/office/officeart/2005/8/layout/target1"/>
    <dgm:cxn modelId="{86213955-B50F-CF43-B655-55EAFADB9084}" type="presParOf" srcId="{32D7128D-6869-6548-A72C-1497224B7726}" destId="{363056D2-57E1-3748-8B45-8D729FBB93DB}" srcOrd="1" destOrd="0" presId="urn:microsoft.com/office/officeart/2005/8/layout/target1"/>
    <dgm:cxn modelId="{6D7BFD33-9511-D843-8715-6438053A26A3}" type="presParOf" srcId="{32D7128D-6869-6548-A72C-1497224B7726}" destId="{450B2836-6E02-DD47-9261-CD8A57406527}" srcOrd="2" destOrd="0" presId="urn:microsoft.com/office/officeart/2005/8/layout/target1"/>
    <dgm:cxn modelId="{60BB397D-E29F-8348-A909-2CF31470DFDB}" type="presParOf" srcId="{32D7128D-6869-6548-A72C-1497224B7726}" destId="{DAA6E9E2-E1FF-1040-9F08-9334D4DE0530}" srcOrd="3" destOrd="0" presId="urn:microsoft.com/office/officeart/2005/8/layout/target1"/>
    <dgm:cxn modelId="{2F9E038C-3C2F-8B40-BE96-85BA85C97D86}" type="presParOf" srcId="{32D7128D-6869-6548-A72C-1497224B7726}" destId="{C4A9F5F7-DFAC-7A4D-830D-6DD8E5D90AFC}" srcOrd="4" destOrd="0" presId="urn:microsoft.com/office/officeart/2005/8/layout/target1"/>
    <dgm:cxn modelId="{DC2DC3DD-245A-304C-A4B6-6EDFD47777B7}" type="presParOf" srcId="{32D7128D-6869-6548-A72C-1497224B7726}" destId="{EC7F876A-FEAE-FF4A-A18F-0F53FA37B79B}" srcOrd="5" destOrd="0" presId="urn:microsoft.com/office/officeart/2005/8/layout/target1"/>
    <dgm:cxn modelId="{C860AAC3-73F7-2341-9C10-44C01C13CEF6}" type="presParOf" srcId="{32D7128D-6869-6548-A72C-1497224B7726}" destId="{DE543607-DCF3-DE46-8B51-89DCD064607C}" srcOrd="6" destOrd="0" presId="urn:microsoft.com/office/officeart/2005/8/layout/target1"/>
    <dgm:cxn modelId="{EA4C3E0D-8F9C-D749-9E60-DBF814C154B6}" type="presParOf" srcId="{32D7128D-6869-6548-A72C-1497224B7726}" destId="{1401DA79-7EA6-984F-9331-06E3AD880C3C}" srcOrd="7" destOrd="0" presId="urn:microsoft.com/office/officeart/2005/8/layout/target1"/>
    <dgm:cxn modelId="{7288B77B-3B3A-7448-8A5A-3E0AA78C0E4E}" type="presParOf" srcId="{32D7128D-6869-6548-A72C-1497224B7726}" destId="{04B8DB17-F114-4546-B789-356A27666FA6}" srcOrd="8" destOrd="0" presId="urn:microsoft.com/office/officeart/2005/8/layout/target1"/>
    <dgm:cxn modelId="{4D691F7C-5625-1445-BAFC-834F775DB811}" type="presParOf" srcId="{32D7128D-6869-6548-A72C-1497224B7726}" destId="{82F9A288-EC79-9E4E-BA81-89FB33A8155D}" srcOrd="9" destOrd="0" presId="urn:microsoft.com/office/officeart/2005/8/layout/target1"/>
    <dgm:cxn modelId="{A62FC9E9-8B93-BC45-A0FB-F006F1FE54F5}" type="presParOf" srcId="{32D7128D-6869-6548-A72C-1497224B7726}" destId="{A60D00B4-EC6C-074E-A39C-C20C8C5DD82A}" srcOrd="10" destOrd="0" presId="urn:microsoft.com/office/officeart/2005/8/layout/target1"/>
    <dgm:cxn modelId="{16405228-1820-A04E-B879-D6EC45CA08AC}" type="presParOf" srcId="{32D7128D-6869-6548-A72C-1497224B7726}" destId="{6F0F9CB6-FCD6-074D-ADCB-38A6E652679D}" srcOrd="11" destOrd="0" presId="urn:microsoft.com/office/officeart/2005/8/layout/target1"/>
    <dgm:cxn modelId="{4A478AD9-798A-2B43-947A-E8C05214C70D}" type="presParOf" srcId="{32D7128D-6869-6548-A72C-1497224B7726}" destId="{4486A509-38A3-7C42-93F0-5377405188CB}" srcOrd="12" destOrd="0" presId="urn:microsoft.com/office/officeart/2005/8/layout/target1"/>
    <dgm:cxn modelId="{081B578A-8AA3-E14C-8E10-4BE1570AB2CB}" type="presParOf" srcId="{32D7128D-6869-6548-A72C-1497224B7726}" destId="{A319B42A-046C-894B-BDBE-EA6EE108F922}" srcOrd="13" destOrd="0" presId="urn:microsoft.com/office/officeart/2005/8/layout/target1"/>
    <dgm:cxn modelId="{B0D0CA3A-FF53-DB41-9266-EEC991918561}" type="presParOf" srcId="{32D7128D-6869-6548-A72C-1497224B7726}" destId="{748E43E8-0776-5C4B-8B27-94486DBD6477}" srcOrd="14" destOrd="0" presId="urn:microsoft.com/office/officeart/2005/8/layout/target1"/>
    <dgm:cxn modelId="{E7ED0921-ADB6-F34A-B4D0-6E8B2E63C82F}" type="presParOf" srcId="{32D7128D-6869-6548-A72C-1497224B7726}" destId="{E16B20FF-0484-C446-870F-59A243309FC1}" srcOrd="15" destOrd="0" presId="urn:microsoft.com/office/officeart/2005/8/layout/target1"/>
    <dgm:cxn modelId="{69C928CD-F7E4-1B47-8C1B-FE6AE6A76AC0}" type="presParOf" srcId="{32D7128D-6869-6548-A72C-1497224B7726}" destId="{680F241E-DE25-F447-A686-46FD7B6CCAFC}" srcOrd="16" destOrd="0" presId="urn:microsoft.com/office/officeart/2005/8/layout/target1"/>
    <dgm:cxn modelId="{DBC70BD7-5097-CE4F-AEC8-3C3B97CFB0C3}" type="presParOf" srcId="{32D7128D-6869-6548-A72C-1497224B7726}" destId="{FBF8F54F-7E70-BC41-89F5-F046F30737C3}" srcOrd="17" destOrd="0" presId="urn:microsoft.com/office/officeart/2005/8/layout/target1"/>
    <dgm:cxn modelId="{63171F07-C15F-CC43-955B-40D2CA7C25CB}" type="presParOf" srcId="{32D7128D-6869-6548-A72C-1497224B7726}" destId="{A9D77832-9738-F54B-83B3-B1AA391D40F2}" srcOrd="18" destOrd="0" presId="urn:microsoft.com/office/officeart/2005/8/layout/target1"/>
    <dgm:cxn modelId="{8BCFB0D4-B7EB-0641-B2D3-E632A3BE20AE}" type="presParOf" srcId="{32D7128D-6869-6548-A72C-1497224B7726}" destId="{8862C5B1-6B19-A74D-9B35-5E34343F3CD8}"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A189886-1D0A-B042-A1F1-57F8A0EF303C}"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47E1BA01-A2E0-104A-88FF-3D7C6919D53A}">
      <dgm:prSet custT="1"/>
      <dgm:spPr/>
      <dgm:t>
        <a:bodyPr/>
        <a:lstStyle/>
        <a:p>
          <a:r>
            <a:rPr lang="en-US" sz="1600" dirty="0"/>
            <a:t>Create the right atmosphere: </a:t>
          </a:r>
        </a:p>
        <a:p>
          <a:r>
            <a:rPr lang="en-US" sz="1600" dirty="0"/>
            <a:t>be friendly, greet everyone in the room, sit at eye level</a:t>
          </a:r>
        </a:p>
      </dgm:t>
    </dgm:pt>
    <dgm:pt modelId="{935F65DA-97B7-984C-86CA-6DB62EE3BEC6}" type="parTrans" cxnId="{A1B8A7AA-5D20-2343-A3E7-E4E8960AD0C3}">
      <dgm:prSet/>
      <dgm:spPr/>
      <dgm:t>
        <a:bodyPr/>
        <a:lstStyle/>
        <a:p>
          <a:endParaRPr lang="en-US"/>
        </a:p>
      </dgm:t>
    </dgm:pt>
    <dgm:pt modelId="{4A113149-4C83-8542-8DA4-688B3324DFFE}" type="sibTrans" cxnId="{A1B8A7AA-5D20-2343-A3E7-E4E8960AD0C3}">
      <dgm:prSet/>
      <dgm:spPr/>
      <dgm:t>
        <a:bodyPr/>
        <a:lstStyle/>
        <a:p>
          <a:endParaRPr lang="en-US"/>
        </a:p>
      </dgm:t>
    </dgm:pt>
    <dgm:pt modelId="{E40144B1-961F-9243-8DDD-629E91983132}">
      <dgm:prSet custT="1"/>
      <dgm:spPr/>
      <dgm:t>
        <a:bodyPr/>
        <a:lstStyle/>
        <a:p>
          <a:r>
            <a:rPr lang="en-US" sz="1600" dirty="0"/>
            <a:t>Respond to emotion with empathy </a:t>
          </a:r>
        </a:p>
      </dgm:t>
    </dgm:pt>
    <dgm:pt modelId="{8EADBACB-1DE4-654A-8846-8ACFFF05476C}" type="parTrans" cxnId="{1EAA9AE8-F06D-0B44-8306-F74483D21583}">
      <dgm:prSet/>
      <dgm:spPr/>
      <dgm:t>
        <a:bodyPr/>
        <a:lstStyle/>
        <a:p>
          <a:endParaRPr lang="en-US"/>
        </a:p>
      </dgm:t>
    </dgm:pt>
    <dgm:pt modelId="{B9BF879F-2EEF-B441-8D05-D279CDB7FF82}" type="sibTrans" cxnId="{1EAA9AE8-F06D-0B44-8306-F74483D21583}">
      <dgm:prSet/>
      <dgm:spPr/>
      <dgm:t>
        <a:bodyPr/>
        <a:lstStyle/>
        <a:p>
          <a:endParaRPr lang="en-US"/>
        </a:p>
      </dgm:t>
    </dgm:pt>
    <dgm:pt modelId="{0B1C6AE4-DB22-7D41-AE72-B65CF09063BA}">
      <dgm:prSet custT="1"/>
      <dgm:spPr/>
      <dgm:t>
        <a:bodyPr/>
        <a:lstStyle/>
        <a:p>
          <a:r>
            <a:rPr lang="en-US" sz="1600" dirty="0"/>
            <a:t>I wish things were different</a:t>
          </a:r>
        </a:p>
      </dgm:t>
    </dgm:pt>
    <dgm:pt modelId="{DEDEB635-15A5-BD4A-848F-E534F9F9D21E}" type="parTrans" cxnId="{CEBD7DF3-70AC-3C4A-A9C7-52ABDFC5BEE0}">
      <dgm:prSet/>
      <dgm:spPr/>
      <dgm:t>
        <a:bodyPr/>
        <a:lstStyle/>
        <a:p>
          <a:endParaRPr lang="en-US"/>
        </a:p>
      </dgm:t>
    </dgm:pt>
    <dgm:pt modelId="{05EE1FAB-5CBF-A64E-A555-63DD0CA79582}" type="sibTrans" cxnId="{CEBD7DF3-70AC-3C4A-A9C7-52ABDFC5BEE0}">
      <dgm:prSet/>
      <dgm:spPr/>
      <dgm:t>
        <a:bodyPr/>
        <a:lstStyle/>
        <a:p>
          <a:endParaRPr lang="en-US"/>
        </a:p>
      </dgm:t>
    </dgm:pt>
    <dgm:pt modelId="{A15E9B1E-2F55-6240-A909-107CAA397E73}">
      <dgm:prSet custT="1"/>
      <dgm:spPr/>
      <dgm:t>
        <a:bodyPr/>
        <a:lstStyle/>
        <a:p>
          <a:r>
            <a:rPr lang="en-US" sz="1600" dirty="0"/>
            <a:t>This must be very difficult for you</a:t>
          </a:r>
        </a:p>
      </dgm:t>
    </dgm:pt>
    <dgm:pt modelId="{DBBE4A00-F842-B041-B554-6DA0A05D8B97}" type="parTrans" cxnId="{88C05A81-91AD-6C4E-988B-C5D9A1656660}">
      <dgm:prSet/>
      <dgm:spPr/>
      <dgm:t>
        <a:bodyPr/>
        <a:lstStyle/>
        <a:p>
          <a:endParaRPr lang="en-US"/>
        </a:p>
      </dgm:t>
    </dgm:pt>
    <dgm:pt modelId="{C1532EC7-6D1B-0F4C-BEFA-9922831E28A0}" type="sibTrans" cxnId="{88C05A81-91AD-6C4E-988B-C5D9A1656660}">
      <dgm:prSet/>
      <dgm:spPr/>
      <dgm:t>
        <a:bodyPr/>
        <a:lstStyle/>
        <a:p>
          <a:endParaRPr lang="en-US"/>
        </a:p>
      </dgm:t>
    </dgm:pt>
    <dgm:pt modelId="{40E6D2BF-BD66-8F47-A142-46C7A40D2B73}">
      <dgm:prSet custT="1"/>
      <dgm:spPr/>
      <dgm:t>
        <a:bodyPr/>
        <a:lstStyle/>
        <a:p>
          <a:r>
            <a:rPr lang="en-US" sz="1600"/>
            <a:t>I can see you were hoping for better news</a:t>
          </a:r>
        </a:p>
      </dgm:t>
    </dgm:pt>
    <dgm:pt modelId="{AABA6789-B71F-2C4E-9080-20449A4D31FA}" type="parTrans" cxnId="{D07A1F0E-D633-8B42-9BC8-3D747579C086}">
      <dgm:prSet/>
      <dgm:spPr/>
      <dgm:t>
        <a:bodyPr/>
        <a:lstStyle/>
        <a:p>
          <a:endParaRPr lang="en-US"/>
        </a:p>
      </dgm:t>
    </dgm:pt>
    <dgm:pt modelId="{C399F720-C885-7F41-BE13-74D3B6E15853}" type="sibTrans" cxnId="{D07A1F0E-D633-8B42-9BC8-3D747579C086}">
      <dgm:prSet/>
      <dgm:spPr/>
      <dgm:t>
        <a:bodyPr/>
        <a:lstStyle/>
        <a:p>
          <a:endParaRPr lang="en-US"/>
        </a:p>
      </dgm:t>
    </dgm:pt>
    <dgm:pt modelId="{CE3FBA1A-D4BA-624B-BACE-490206857102}" type="pres">
      <dgm:prSet presAssocID="{6A189886-1D0A-B042-A1F1-57F8A0EF303C}" presName="composite" presStyleCnt="0">
        <dgm:presLayoutVars>
          <dgm:chMax val="5"/>
          <dgm:dir/>
          <dgm:resizeHandles val="exact"/>
        </dgm:presLayoutVars>
      </dgm:prSet>
      <dgm:spPr/>
      <dgm:t>
        <a:bodyPr/>
        <a:lstStyle/>
        <a:p>
          <a:endParaRPr lang="en-US"/>
        </a:p>
      </dgm:t>
    </dgm:pt>
    <dgm:pt modelId="{010F86BB-5D06-5E4C-9E62-93D44C4156C2}" type="pres">
      <dgm:prSet presAssocID="{47E1BA01-A2E0-104A-88FF-3D7C6919D53A}" presName="circle1" presStyleLbl="lnNode1" presStyleIdx="0" presStyleCnt="2"/>
      <dgm:spPr/>
    </dgm:pt>
    <dgm:pt modelId="{D92AB322-FEC9-8944-9B3C-BD005167ADF0}" type="pres">
      <dgm:prSet presAssocID="{47E1BA01-A2E0-104A-88FF-3D7C6919D53A}" presName="text1" presStyleLbl="revTx" presStyleIdx="0" presStyleCnt="2" custScaleX="389742" custLinFactX="52536" custLinFactNeighborX="100000" custLinFactNeighborY="10000">
        <dgm:presLayoutVars>
          <dgm:bulletEnabled val="1"/>
        </dgm:presLayoutVars>
      </dgm:prSet>
      <dgm:spPr/>
      <dgm:t>
        <a:bodyPr/>
        <a:lstStyle/>
        <a:p>
          <a:endParaRPr lang="en-US"/>
        </a:p>
      </dgm:t>
    </dgm:pt>
    <dgm:pt modelId="{591574DA-4204-7445-95AA-943C3BCB1E14}" type="pres">
      <dgm:prSet presAssocID="{47E1BA01-A2E0-104A-88FF-3D7C6919D53A}" presName="line1" presStyleLbl="callout" presStyleIdx="0" presStyleCnt="4"/>
      <dgm:spPr/>
    </dgm:pt>
    <dgm:pt modelId="{D7664EE7-25E0-E04E-88CC-38CF86567F6E}" type="pres">
      <dgm:prSet presAssocID="{47E1BA01-A2E0-104A-88FF-3D7C6919D53A}" presName="d1" presStyleLbl="callout" presStyleIdx="1" presStyleCnt="4"/>
      <dgm:spPr/>
    </dgm:pt>
    <dgm:pt modelId="{04621012-4038-044E-9501-C96AABB15777}" type="pres">
      <dgm:prSet presAssocID="{E40144B1-961F-9243-8DDD-629E91983132}" presName="circle2" presStyleLbl="lnNode1" presStyleIdx="1" presStyleCnt="2" custLinFactNeighborX="-3793" custLinFactNeighborY="2529"/>
      <dgm:spPr/>
    </dgm:pt>
    <dgm:pt modelId="{E289BF68-3E6B-1249-85C1-C7B2DB396271}" type="pres">
      <dgm:prSet presAssocID="{E40144B1-961F-9243-8DDD-629E91983132}" presName="text2" presStyleLbl="revTx" presStyleIdx="1" presStyleCnt="2" custScaleX="394792" custLinFactX="52215" custLinFactNeighborX="100000" custLinFactNeighborY="53102">
        <dgm:presLayoutVars>
          <dgm:bulletEnabled val="1"/>
        </dgm:presLayoutVars>
      </dgm:prSet>
      <dgm:spPr/>
      <dgm:t>
        <a:bodyPr/>
        <a:lstStyle/>
        <a:p>
          <a:endParaRPr lang="en-US"/>
        </a:p>
      </dgm:t>
    </dgm:pt>
    <dgm:pt modelId="{2F366F2F-6447-F642-8DD5-81B22E548766}" type="pres">
      <dgm:prSet presAssocID="{E40144B1-961F-9243-8DDD-629E91983132}" presName="line2" presStyleLbl="callout" presStyleIdx="2" presStyleCnt="4" custLinFactY="342461" custLinFactNeighborX="10115" custLinFactNeighborY="400000"/>
      <dgm:spPr/>
    </dgm:pt>
    <dgm:pt modelId="{E3B6FB37-FEDB-6345-8C1B-21FE478F6BAB}" type="pres">
      <dgm:prSet presAssocID="{E40144B1-961F-9243-8DDD-629E91983132}" presName="d2" presStyleLbl="callout" presStyleIdx="3" presStyleCnt="4" custLinFactNeighborX="5936" custLinFactNeighborY="27440"/>
      <dgm:spPr/>
    </dgm:pt>
  </dgm:ptLst>
  <dgm:cxnLst>
    <dgm:cxn modelId="{D2281BF8-429B-CE44-A053-048F36B5CC5F}" type="presOf" srcId="{47E1BA01-A2E0-104A-88FF-3D7C6919D53A}" destId="{D92AB322-FEC9-8944-9B3C-BD005167ADF0}" srcOrd="0" destOrd="0" presId="urn:microsoft.com/office/officeart/2005/8/layout/target1"/>
    <dgm:cxn modelId="{88C05A81-91AD-6C4E-988B-C5D9A1656660}" srcId="{E40144B1-961F-9243-8DDD-629E91983132}" destId="{A15E9B1E-2F55-6240-A909-107CAA397E73}" srcOrd="1" destOrd="0" parTransId="{DBBE4A00-F842-B041-B554-6DA0A05D8B97}" sibTransId="{C1532EC7-6D1B-0F4C-BEFA-9922831E28A0}"/>
    <dgm:cxn modelId="{8488EF5E-5D70-C245-A318-EAA8CC09E500}" type="presOf" srcId="{6A189886-1D0A-B042-A1F1-57F8A0EF303C}" destId="{CE3FBA1A-D4BA-624B-BACE-490206857102}" srcOrd="0" destOrd="0" presId="urn:microsoft.com/office/officeart/2005/8/layout/target1"/>
    <dgm:cxn modelId="{29EF8C25-C4DB-7942-B920-9C5F01C3B273}" type="presOf" srcId="{A15E9B1E-2F55-6240-A909-107CAA397E73}" destId="{E289BF68-3E6B-1249-85C1-C7B2DB396271}" srcOrd="0" destOrd="2" presId="urn:microsoft.com/office/officeart/2005/8/layout/target1"/>
    <dgm:cxn modelId="{1EAA9AE8-F06D-0B44-8306-F74483D21583}" srcId="{6A189886-1D0A-B042-A1F1-57F8A0EF303C}" destId="{E40144B1-961F-9243-8DDD-629E91983132}" srcOrd="1" destOrd="0" parTransId="{8EADBACB-1DE4-654A-8846-8ACFFF05476C}" sibTransId="{B9BF879F-2EEF-B441-8D05-D279CDB7FF82}"/>
    <dgm:cxn modelId="{A1B8A7AA-5D20-2343-A3E7-E4E8960AD0C3}" srcId="{6A189886-1D0A-B042-A1F1-57F8A0EF303C}" destId="{47E1BA01-A2E0-104A-88FF-3D7C6919D53A}" srcOrd="0" destOrd="0" parTransId="{935F65DA-97B7-984C-86CA-6DB62EE3BEC6}" sibTransId="{4A113149-4C83-8542-8DA4-688B3324DFFE}"/>
    <dgm:cxn modelId="{D07A1F0E-D633-8B42-9BC8-3D747579C086}" srcId="{E40144B1-961F-9243-8DDD-629E91983132}" destId="{40E6D2BF-BD66-8F47-A142-46C7A40D2B73}" srcOrd="2" destOrd="0" parTransId="{AABA6789-B71F-2C4E-9080-20449A4D31FA}" sibTransId="{C399F720-C885-7F41-BE13-74D3B6E15853}"/>
    <dgm:cxn modelId="{CEBD7DF3-70AC-3C4A-A9C7-52ABDFC5BEE0}" srcId="{E40144B1-961F-9243-8DDD-629E91983132}" destId="{0B1C6AE4-DB22-7D41-AE72-B65CF09063BA}" srcOrd="0" destOrd="0" parTransId="{DEDEB635-15A5-BD4A-848F-E534F9F9D21E}" sibTransId="{05EE1FAB-5CBF-A64E-A555-63DD0CA79582}"/>
    <dgm:cxn modelId="{F82A3A4C-EB76-D243-AD31-F2B874DEF9E0}" type="presOf" srcId="{E40144B1-961F-9243-8DDD-629E91983132}" destId="{E289BF68-3E6B-1249-85C1-C7B2DB396271}" srcOrd="0" destOrd="0" presId="urn:microsoft.com/office/officeart/2005/8/layout/target1"/>
    <dgm:cxn modelId="{733CDAD9-F58F-E148-ADE7-592EA76EBE89}" type="presOf" srcId="{40E6D2BF-BD66-8F47-A142-46C7A40D2B73}" destId="{E289BF68-3E6B-1249-85C1-C7B2DB396271}" srcOrd="0" destOrd="3" presId="urn:microsoft.com/office/officeart/2005/8/layout/target1"/>
    <dgm:cxn modelId="{34F42EA5-933B-4248-855D-3858898AA89E}" type="presOf" srcId="{0B1C6AE4-DB22-7D41-AE72-B65CF09063BA}" destId="{E289BF68-3E6B-1249-85C1-C7B2DB396271}" srcOrd="0" destOrd="1" presId="urn:microsoft.com/office/officeart/2005/8/layout/target1"/>
    <dgm:cxn modelId="{141F8888-4088-FD47-B528-6D73B2FF5D9F}" type="presParOf" srcId="{CE3FBA1A-D4BA-624B-BACE-490206857102}" destId="{010F86BB-5D06-5E4C-9E62-93D44C4156C2}" srcOrd="0" destOrd="0" presId="urn:microsoft.com/office/officeart/2005/8/layout/target1"/>
    <dgm:cxn modelId="{C53BC66E-A3C0-DE45-BFF7-886B1FC3FA8D}" type="presParOf" srcId="{CE3FBA1A-D4BA-624B-BACE-490206857102}" destId="{D92AB322-FEC9-8944-9B3C-BD005167ADF0}" srcOrd="1" destOrd="0" presId="urn:microsoft.com/office/officeart/2005/8/layout/target1"/>
    <dgm:cxn modelId="{BCCB4724-7990-054D-886B-AFA1DBC8D3D5}" type="presParOf" srcId="{CE3FBA1A-D4BA-624B-BACE-490206857102}" destId="{591574DA-4204-7445-95AA-943C3BCB1E14}" srcOrd="2" destOrd="0" presId="urn:microsoft.com/office/officeart/2005/8/layout/target1"/>
    <dgm:cxn modelId="{9E2AB3C4-B2B7-5641-AD19-49B0C77B6D85}" type="presParOf" srcId="{CE3FBA1A-D4BA-624B-BACE-490206857102}" destId="{D7664EE7-25E0-E04E-88CC-38CF86567F6E}" srcOrd="3" destOrd="0" presId="urn:microsoft.com/office/officeart/2005/8/layout/target1"/>
    <dgm:cxn modelId="{EEFDC16F-BC11-6640-8860-1A2AD7095C7D}" type="presParOf" srcId="{CE3FBA1A-D4BA-624B-BACE-490206857102}" destId="{04621012-4038-044E-9501-C96AABB15777}" srcOrd="4" destOrd="0" presId="urn:microsoft.com/office/officeart/2005/8/layout/target1"/>
    <dgm:cxn modelId="{0912DCE7-103D-F541-8F23-D91191D0EE7B}" type="presParOf" srcId="{CE3FBA1A-D4BA-624B-BACE-490206857102}" destId="{E289BF68-3E6B-1249-85C1-C7B2DB396271}" srcOrd="5" destOrd="0" presId="urn:microsoft.com/office/officeart/2005/8/layout/target1"/>
    <dgm:cxn modelId="{9055D07C-38F3-0A4B-AB5D-36171FDE5BF0}" type="presParOf" srcId="{CE3FBA1A-D4BA-624B-BACE-490206857102}" destId="{2F366F2F-6447-F642-8DD5-81B22E548766}" srcOrd="6" destOrd="0" presId="urn:microsoft.com/office/officeart/2005/8/layout/target1"/>
    <dgm:cxn modelId="{8A4E36B1-8B0C-CC45-8D0E-1BE6C2D65241}" type="presParOf" srcId="{CE3FBA1A-D4BA-624B-BACE-490206857102}" destId="{E3B6FB37-FEDB-6345-8C1B-21FE478F6BAB}"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CFECFAC-0248-214E-9AE7-7A63ECE73CCC}"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A3B6A53A-9852-5648-8833-FED80F571BD0}">
      <dgm:prSet custT="1"/>
      <dgm:spPr/>
      <dgm:t>
        <a:bodyPr/>
        <a:lstStyle/>
        <a:p>
          <a:r>
            <a:rPr lang="en-US" sz="1600" dirty="0"/>
            <a:t>Acknowledge the work of the family: </a:t>
          </a:r>
        </a:p>
      </dgm:t>
    </dgm:pt>
    <dgm:pt modelId="{46C60082-5056-084B-9F3B-94C717ADCF50}" type="parTrans" cxnId="{4BE1363F-6023-754A-A8A7-AD7202B6E103}">
      <dgm:prSet/>
      <dgm:spPr/>
      <dgm:t>
        <a:bodyPr/>
        <a:lstStyle/>
        <a:p>
          <a:endParaRPr lang="en-US" sz="1600"/>
        </a:p>
      </dgm:t>
    </dgm:pt>
    <dgm:pt modelId="{FA8A4678-D0AF-DB49-8C7B-C77F789138A1}" type="sibTrans" cxnId="{4BE1363F-6023-754A-A8A7-AD7202B6E103}">
      <dgm:prSet/>
      <dgm:spPr/>
      <dgm:t>
        <a:bodyPr/>
        <a:lstStyle/>
        <a:p>
          <a:endParaRPr lang="en-US" sz="1600"/>
        </a:p>
      </dgm:t>
    </dgm:pt>
    <dgm:pt modelId="{5324550E-677D-CB4F-942D-41CD52E131E5}">
      <dgm:prSet custT="1"/>
      <dgm:spPr/>
      <dgm:t>
        <a:bodyPr/>
        <a:lstStyle/>
        <a:p>
          <a:r>
            <a:rPr lang="en-US" sz="1600" dirty="0"/>
            <a:t>I am impressed by the love between you and your family</a:t>
          </a:r>
        </a:p>
      </dgm:t>
    </dgm:pt>
    <dgm:pt modelId="{61C8BA71-2DD0-4942-BA41-F6BF49C61BF4}" type="parTrans" cxnId="{AE4588CB-8073-474C-9F88-169FE4766E54}">
      <dgm:prSet/>
      <dgm:spPr/>
      <dgm:t>
        <a:bodyPr/>
        <a:lstStyle/>
        <a:p>
          <a:endParaRPr lang="en-US" sz="1600"/>
        </a:p>
      </dgm:t>
    </dgm:pt>
    <dgm:pt modelId="{4F159A03-F0CB-2641-8608-79E81742B463}" type="sibTrans" cxnId="{AE4588CB-8073-474C-9F88-169FE4766E54}">
      <dgm:prSet/>
      <dgm:spPr/>
      <dgm:t>
        <a:bodyPr/>
        <a:lstStyle/>
        <a:p>
          <a:endParaRPr lang="en-US" sz="1600"/>
        </a:p>
      </dgm:t>
    </dgm:pt>
    <dgm:pt modelId="{2C0A12B0-52E7-B249-ABBC-96E130C182A5}">
      <dgm:prSet custT="1"/>
      <dgm:spPr/>
      <dgm:t>
        <a:bodyPr/>
        <a:lstStyle/>
        <a:p>
          <a:r>
            <a:rPr lang="en-US" sz="1600" dirty="0"/>
            <a:t>You have done a great job supporting your wife through her treatment</a:t>
          </a:r>
        </a:p>
      </dgm:t>
    </dgm:pt>
    <dgm:pt modelId="{CA5B755E-FB7B-E34B-A714-AD7FBF7DB5DD}" type="parTrans" cxnId="{073358B6-2F59-9847-B16B-3CDA00CB928D}">
      <dgm:prSet/>
      <dgm:spPr/>
      <dgm:t>
        <a:bodyPr/>
        <a:lstStyle/>
        <a:p>
          <a:endParaRPr lang="en-US" sz="1600"/>
        </a:p>
      </dgm:t>
    </dgm:pt>
    <dgm:pt modelId="{975A6581-4D1C-8544-ACF9-A8C5AFDB0D9E}" type="sibTrans" cxnId="{073358B6-2F59-9847-B16B-3CDA00CB928D}">
      <dgm:prSet/>
      <dgm:spPr/>
      <dgm:t>
        <a:bodyPr/>
        <a:lstStyle/>
        <a:p>
          <a:endParaRPr lang="en-US" sz="1600"/>
        </a:p>
      </dgm:t>
    </dgm:pt>
    <dgm:pt modelId="{A5225334-14CC-3447-9B17-2D89CCF2F7AE}">
      <dgm:prSet custT="1"/>
      <dgm:spPr/>
      <dgm:t>
        <a:bodyPr/>
        <a:lstStyle/>
        <a:p>
          <a:r>
            <a:rPr lang="en-US" sz="1600" dirty="0"/>
            <a:t>What do your children understand about your illness?</a:t>
          </a:r>
        </a:p>
      </dgm:t>
    </dgm:pt>
    <dgm:pt modelId="{AB5757AE-F0AA-8D4D-A7BC-2F89E0F6EA7B}" type="parTrans" cxnId="{907B8A68-B706-DA4F-A56A-54DE976C128E}">
      <dgm:prSet/>
      <dgm:spPr/>
      <dgm:t>
        <a:bodyPr/>
        <a:lstStyle/>
        <a:p>
          <a:endParaRPr lang="en-US" sz="1600"/>
        </a:p>
      </dgm:t>
    </dgm:pt>
    <dgm:pt modelId="{92F2D682-9A20-5847-AE1B-4751C7DE75D6}" type="sibTrans" cxnId="{907B8A68-B706-DA4F-A56A-54DE976C128E}">
      <dgm:prSet/>
      <dgm:spPr/>
      <dgm:t>
        <a:bodyPr/>
        <a:lstStyle/>
        <a:p>
          <a:endParaRPr lang="en-US" sz="1600"/>
        </a:p>
      </dgm:t>
    </dgm:pt>
    <dgm:pt modelId="{D58AD318-7A28-F544-ADAA-12F45A78BEC5}">
      <dgm:prSet custT="1"/>
      <dgm:spPr/>
      <dgm:t>
        <a:bodyPr/>
        <a:lstStyle/>
        <a:p>
          <a:r>
            <a:rPr lang="en-US" sz="1600" dirty="0"/>
            <a:t>Partner with patient and family</a:t>
          </a:r>
        </a:p>
      </dgm:t>
    </dgm:pt>
    <dgm:pt modelId="{C5779522-71D4-6646-867D-3019EC895CBA}" type="parTrans" cxnId="{2C305ED4-8041-9A4A-AE2F-4EC9DC79A4C7}">
      <dgm:prSet/>
      <dgm:spPr/>
      <dgm:t>
        <a:bodyPr/>
        <a:lstStyle/>
        <a:p>
          <a:endParaRPr lang="en-US" sz="1600"/>
        </a:p>
      </dgm:t>
    </dgm:pt>
    <dgm:pt modelId="{8A5AE59A-3F1E-0046-A985-311AF2533E9B}" type="sibTrans" cxnId="{2C305ED4-8041-9A4A-AE2F-4EC9DC79A4C7}">
      <dgm:prSet/>
      <dgm:spPr/>
      <dgm:t>
        <a:bodyPr/>
        <a:lstStyle/>
        <a:p>
          <a:endParaRPr lang="en-US" sz="1600"/>
        </a:p>
      </dgm:t>
    </dgm:pt>
    <dgm:pt modelId="{ACF91680-8B38-E546-8404-DF9002908A23}" type="pres">
      <dgm:prSet presAssocID="{6CFECFAC-0248-214E-9AE7-7A63ECE73CCC}" presName="composite" presStyleCnt="0">
        <dgm:presLayoutVars>
          <dgm:chMax val="5"/>
          <dgm:dir/>
          <dgm:resizeHandles val="exact"/>
        </dgm:presLayoutVars>
      </dgm:prSet>
      <dgm:spPr/>
      <dgm:t>
        <a:bodyPr/>
        <a:lstStyle/>
        <a:p>
          <a:endParaRPr lang="en-US"/>
        </a:p>
      </dgm:t>
    </dgm:pt>
    <dgm:pt modelId="{D6E85EB8-E0BF-424F-8AB5-2665964107B9}" type="pres">
      <dgm:prSet presAssocID="{A3B6A53A-9852-5648-8833-FED80F571BD0}" presName="circle1" presStyleLbl="lnNode1" presStyleIdx="0" presStyleCnt="3"/>
      <dgm:spPr/>
    </dgm:pt>
    <dgm:pt modelId="{D6B93D6E-5461-8C44-9622-12EAAE429CE2}" type="pres">
      <dgm:prSet presAssocID="{A3B6A53A-9852-5648-8833-FED80F571BD0}" presName="text1" presStyleLbl="revTx" presStyleIdx="0" presStyleCnt="3" custScaleX="267060" custLinFactNeighborX="88803" custLinFactNeighborY="-1112">
        <dgm:presLayoutVars>
          <dgm:bulletEnabled val="1"/>
        </dgm:presLayoutVars>
      </dgm:prSet>
      <dgm:spPr/>
      <dgm:t>
        <a:bodyPr/>
        <a:lstStyle/>
        <a:p>
          <a:endParaRPr lang="en-US"/>
        </a:p>
      </dgm:t>
    </dgm:pt>
    <dgm:pt modelId="{C6E025B4-5E5E-F246-9092-738F7DF83DF1}" type="pres">
      <dgm:prSet presAssocID="{A3B6A53A-9852-5648-8833-FED80F571BD0}" presName="line1" presStyleLbl="callout" presStyleIdx="0" presStyleCnt="6"/>
      <dgm:spPr/>
    </dgm:pt>
    <dgm:pt modelId="{C44C969C-22A2-8742-9BB5-6548122C2DD8}" type="pres">
      <dgm:prSet presAssocID="{A3B6A53A-9852-5648-8833-FED80F571BD0}" presName="d1" presStyleLbl="callout" presStyleIdx="1" presStyleCnt="6"/>
      <dgm:spPr/>
    </dgm:pt>
    <dgm:pt modelId="{582F1BB3-9C4A-F64C-98F7-297CB4815880}" type="pres">
      <dgm:prSet presAssocID="{A5225334-14CC-3447-9B17-2D89CCF2F7AE}" presName="circle2" presStyleLbl="lnNode1" presStyleIdx="1" presStyleCnt="3"/>
      <dgm:spPr/>
    </dgm:pt>
    <dgm:pt modelId="{C95356DD-7FF3-F640-8FF5-2AD8F79D0EEB}" type="pres">
      <dgm:prSet presAssocID="{A5225334-14CC-3447-9B17-2D89CCF2F7AE}" presName="text2" presStyleLbl="revTx" presStyleIdx="1" presStyleCnt="3" custScaleX="268843" custLinFactNeighborX="99275" custLinFactNeighborY="70543">
        <dgm:presLayoutVars>
          <dgm:bulletEnabled val="1"/>
        </dgm:presLayoutVars>
      </dgm:prSet>
      <dgm:spPr/>
      <dgm:t>
        <a:bodyPr/>
        <a:lstStyle/>
        <a:p>
          <a:endParaRPr lang="en-US"/>
        </a:p>
      </dgm:t>
    </dgm:pt>
    <dgm:pt modelId="{E4222FDF-F457-C947-A7F9-581216A76FD6}" type="pres">
      <dgm:prSet presAssocID="{A5225334-14CC-3447-9B17-2D89CCF2F7AE}" presName="line2" presStyleLbl="callout" presStyleIdx="2" presStyleCnt="6" custLinFactY="208000" custLinFactNeighborX="-59743" custLinFactNeighborY="300000"/>
      <dgm:spPr/>
    </dgm:pt>
    <dgm:pt modelId="{86E59BAF-7A1B-3343-8C97-79EF4F419FA1}" type="pres">
      <dgm:prSet presAssocID="{A5225334-14CC-3447-9B17-2D89CCF2F7AE}" presName="d2" presStyleLbl="callout" presStyleIdx="3" presStyleCnt="6" custLinFactNeighborX="-18646" custLinFactNeighborY="11960"/>
      <dgm:spPr/>
    </dgm:pt>
    <dgm:pt modelId="{2CBD3ADF-7682-6340-87DF-482BB1004E37}" type="pres">
      <dgm:prSet presAssocID="{D58AD318-7A28-F544-ADAA-12F45A78BEC5}" presName="circle3" presStyleLbl="lnNode1" presStyleIdx="2" presStyleCnt="3"/>
      <dgm:spPr/>
    </dgm:pt>
    <dgm:pt modelId="{24B89B0E-35CC-1749-BB9A-92BD8568E96C}" type="pres">
      <dgm:prSet presAssocID="{D58AD318-7A28-F544-ADAA-12F45A78BEC5}" presName="text3" presStyleLbl="revTx" presStyleIdx="2" presStyleCnt="3" custScaleX="209191" custLinFactNeighborX="70222" custLinFactNeighborY="39310">
        <dgm:presLayoutVars>
          <dgm:bulletEnabled val="1"/>
        </dgm:presLayoutVars>
      </dgm:prSet>
      <dgm:spPr/>
      <dgm:t>
        <a:bodyPr/>
        <a:lstStyle/>
        <a:p>
          <a:endParaRPr lang="en-US"/>
        </a:p>
      </dgm:t>
    </dgm:pt>
    <dgm:pt modelId="{56FFF5DA-3EE1-0248-8ECE-2C61CFCDEE74}" type="pres">
      <dgm:prSet presAssocID="{D58AD318-7A28-F544-ADAA-12F45A78BEC5}" presName="line3" presStyleLbl="callout" presStyleIdx="4" presStyleCnt="6" custLinFactY="369697" custLinFactNeighborX="-12617" custLinFactNeighborY="400000"/>
      <dgm:spPr/>
    </dgm:pt>
    <dgm:pt modelId="{CDB7F915-C27D-B74E-88D2-DC843D14E845}" type="pres">
      <dgm:prSet presAssocID="{D58AD318-7A28-F544-ADAA-12F45A78BEC5}" presName="d3" presStyleLbl="callout" presStyleIdx="5" presStyleCnt="6" custLinFactNeighborX="-12855" custLinFactNeighborY="26102"/>
      <dgm:spPr/>
    </dgm:pt>
  </dgm:ptLst>
  <dgm:cxnLst>
    <dgm:cxn modelId="{F654038A-16E8-0343-9BDA-BADB6700659E}" type="presOf" srcId="{2C0A12B0-52E7-B249-ABBC-96E130C182A5}" destId="{D6B93D6E-5461-8C44-9622-12EAAE429CE2}" srcOrd="0" destOrd="2" presId="urn:microsoft.com/office/officeart/2005/8/layout/target1"/>
    <dgm:cxn modelId="{87F9D7B2-A1F5-F44E-8131-170C0566403B}" type="presOf" srcId="{6CFECFAC-0248-214E-9AE7-7A63ECE73CCC}" destId="{ACF91680-8B38-E546-8404-DF9002908A23}" srcOrd="0" destOrd="0" presId="urn:microsoft.com/office/officeart/2005/8/layout/target1"/>
    <dgm:cxn modelId="{2834BB1D-A483-5D42-BF21-CFC00F720885}" type="presOf" srcId="{5324550E-677D-CB4F-942D-41CD52E131E5}" destId="{D6B93D6E-5461-8C44-9622-12EAAE429CE2}" srcOrd="0" destOrd="1" presId="urn:microsoft.com/office/officeart/2005/8/layout/target1"/>
    <dgm:cxn modelId="{AE4588CB-8073-474C-9F88-169FE4766E54}" srcId="{A3B6A53A-9852-5648-8833-FED80F571BD0}" destId="{5324550E-677D-CB4F-942D-41CD52E131E5}" srcOrd="0" destOrd="0" parTransId="{61C8BA71-2DD0-4942-BA41-F6BF49C61BF4}" sibTransId="{4F159A03-F0CB-2641-8608-79E81742B463}"/>
    <dgm:cxn modelId="{073358B6-2F59-9847-B16B-3CDA00CB928D}" srcId="{A3B6A53A-9852-5648-8833-FED80F571BD0}" destId="{2C0A12B0-52E7-B249-ABBC-96E130C182A5}" srcOrd="1" destOrd="0" parTransId="{CA5B755E-FB7B-E34B-A714-AD7FBF7DB5DD}" sibTransId="{975A6581-4D1C-8544-ACF9-A8C5AFDB0D9E}"/>
    <dgm:cxn modelId="{907B8A68-B706-DA4F-A56A-54DE976C128E}" srcId="{6CFECFAC-0248-214E-9AE7-7A63ECE73CCC}" destId="{A5225334-14CC-3447-9B17-2D89CCF2F7AE}" srcOrd="1" destOrd="0" parTransId="{AB5757AE-F0AA-8D4D-A7BC-2F89E0F6EA7B}" sibTransId="{92F2D682-9A20-5847-AE1B-4751C7DE75D6}"/>
    <dgm:cxn modelId="{FB81C69B-EEA2-874D-9EE1-2797E245E511}" type="presOf" srcId="{D58AD318-7A28-F544-ADAA-12F45A78BEC5}" destId="{24B89B0E-35CC-1749-BB9A-92BD8568E96C}" srcOrd="0" destOrd="0" presId="urn:microsoft.com/office/officeart/2005/8/layout/target1"/>
    <dgm:cxn modelId="{0169F94C-A119-234D-978B-736DB4068A94}" type="presOf" srcId="{A3B6A53A-9852-5648-8833-FED80F571BD0}" destId="{D6B93D6E-5461-8C44-9622-12EAAE429CE2}" srcOrd="0" destOrd="0" presId="urn:microsoft.com/office/officeart/2005/8/layout/target1"/>
    <dgm:cxn modelId="{2C305ED4-8041-9A4A-AE2F-4EC9DC79A4C7}" srcId="{6CFECFAC-0248-214E-9AE7-7A63ECE73CCC}" destId="{D58AD318-7A28-F544-ADAA-12F45A78BEC5}" srcOrd="2" destOrd="0" parTransId="{C5779522-71D4-6646-867D-3019EC895CBA}" sibTransId="{8A5AE59A-3F1E-0046-A985-311AF2533E9B}"/>
    <dgm:cxn modelId="{4BE1363F-6023-754A-A8A7-AD7202B6E103}" srcId="{6CFECFAC-0248-214E-9AE7-7A63ECE73CCC}" destId="{A3B6A53A-9852-5648-8833-FED80F571BD0}" srcOrd="0" destOrd="0" parTransId="{46C60082-5056-084B-9F3B-94C717ADCF50}" sibTransId="{FA8A4678-D0AF-DB49-8C7B-C77F789138A1}"/>
    <dgm:cxn modelId="{47863E6E-867B-F842-8B72-F1E7AF140752}" type="presOf" srcId="{A5225334-14CC-3447-9B17-2D89CCF2F7AE}" destId="{C95356DD-7FF3-F640-8FF5-2AD8F79D0EEB}" srcOrd="0" destOrd="0" presId="urn:microsoft.com/office/officeart/2005/8/layout/target1"/>
    <dgm:cxn modelId="{FD23A931-89A8-2645-A333-2320420E66D8}" type="presParOf" srcId="{ACF91680-8B38-E546-8404-DF9002908A23}" destId="{D6E85EB8-E0BF-424F-8AB5-2665964107B9}" srcOrd="0" destOrd="0" presId="urn:microsoft.com/office/officeart/2005/8/layout/target1"/>
    <dgm:cxn modelId="{0BF9CD76-9821-A648-B506-4D696F37C6BF}" type="presParOf" srcId="{ACF91680-8B38-E546-8404-DF9002908A23}" destId="{D6B93D6E-5461-8C44-9622-12EAAE429CE2}" srcOrd="1" destOrd="0" presId="urn:microsoft.com/office/officeart/2005/8/layout/target1"/>
    <dgm:cxn modelId="{CF6D09D4-0A73-B04A-9667-12BC61E81B78}" type="presParOf" srcId="{ACF91680-8B38-E546-8404-DF9002908A23}" destId="{C6E025B4-5E5E-F246-9092-738F7DF83DF1}" srcOrd="2" destOrd="0" presId="urn:microsoft.com/office/officeart/2005/8/layout/target1"/>
    <dgm:cxn modelId="{415DD731-7AC3-AB43-971D-796EB948A572}" type="presParOf" srcId="{ACF91680-8B38-E546-8404-DF9002908A23}" destId="{C44C969C-22A2-8742-9BB5-6548122C2DD8}" srcOrd="3" destOrd="0" presId="urn:microsoft.com/office/officeart/2005/8/layout/target1"/>
    <dgm:cxn modelId="{DCB76D3B-EA47-AA48-9CFC-B9E0C69443F1}" type="presParOf" srcId="{ACF91680-8B38-E546-8404-DF9002908A23}" destId="{582F1BB3-9C4A-F64C-98F7-297CB4815880}" srcOrd="4" destOrd="0" presId="urn:microsoft.com/office/officeart/2005/8/layout/target1"/>
    <dgm:cxn modelId="{20B94E16-A201-7E49-9FE2-909297815F48}" type="presParOf" srcId="{ACF91680-8B38-E546-8404-DF9002908A23}" destId="{C95356DD-7FF3-F640-8FF5-2AD8F79D0EEB}" srcOrd="5" destOrd="0" presId="urn:microsoft.com/office/officeart/2005/8/layout/target1"/>
    <dgm:cxn modelId="{E1310E10-A215-9F4D-86C0-264040B5B766}" type="presParOf" srcId="{ACF91680-8B38-E546-8404-DF9002908A23}" destId="{E4222FDF-F457-C947-A7F9-581216A76FD6}" srcOrd="6" destOrd="0" presId="urn:microsoft.com/office/officeart/2005/8/layout/target1"/>
    <dgm:cxn modelId="{0E859693-48D1-524A-A614-2157591FB2AA}" type="presParOf" srcId="{ACF91680-8B38-E546-8404-DF9002908A23}" destId="{86E59BAF-7A1B-3343-8C97-79EF4F419FA1}" srcOrd="7" destOrd="0" presId="urn:microsoft.com/office/officeart/2005/8/layout/target1"/>
    <dgm:cxn modelId="{2FF5A3B2-972B-C649-AEE1-733965055EFB}" type="presParOf" srcId="{ACF91680-8B38-E546-8404-DF9002908A23}" destId="{2CBD3ADF-7682-6340-87DF-482BB1004E37}" srcOrd="8" destOrd="0" presId="urn:microsoft.com/office/officeart/2005/8/layout/target1"/>
    <dgm:cxn modelId="{AF909779-9837-A64B-9271-9A1EC9CD5CE1}" type="presParOf" srcId="{ACF91680-8B38-E546-8404-DF9002908A23}" destId="{24B89B0E-35CC-1749-BB9A-92BD8568E96C}" srcOrd="9" destOrd="0" presId="urn:microsoft.com/office/officeart/2005/8/layout/target1"/>
    <dgm:cxn modelId="{90A707EF-1654-EF4B-A78D-F525397121AB}" type="presParOf" srcId="{ACF91680-8B38-E546-8404-DF9002908A23}" destId="{56FFF5DA-3EE1-0248-8ECE-2C61CFCDEE74}" srcOrd="10" destOrd="0" presId="urn:microsoft.com/office/officeart/2005/8/layout/target1"/>
    <dgm:cxn modelId="{18DFF6A1-C470-EB4E-A5FD-45C043F1AEF2}" type="presParOf" srcId="{ACF91680-8B38-E546-8404-DF9002908A23}" destId="{CDB7F915-C27D-B74E-88D2-DC843D14E845}"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389B931-5EFA-EF46-BDE1-483D3BCF0A96}"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CEB63FC6-14E7-AE45-9BC0-E59927EC8F4C}">
      <dgm:prSet custT="1"/>
      <dgm:spPr/>
      <dgm:t>
        <a:bodyPr/>
        <a:lstStyle/>
        <a:p>
          <a:r>
            <a:rPr lang="en-US" sz="1400" dirty="0"/>
            <a:t>Harmful:  ‘there is nothing more we can do for you’</a:t>
          </a:r>
        </a:p>
      </dgm:t>
    </dgm:pt>
    <dgm:pt modelId="{A344BC67-30CB-E041-8AF8-BAE5B4EB4B43}" type="parTrans" cxnId="{83A5B574-1E06-4042-BA84-9F7349D0B3BE}">
      <dgm:prSet/>
      <dgm:spPr/>
      <dgm:t>
        <a:bodyPr/>
        <a:lstStyle/>
        <a:p>
          <a:endParaRPr lang="en-US"/>
        </a:p>
      </dgm:t>
    </dgm:pt>
    <dgm:pt modelId="{E02CE401-47CF-1E41-9B3F-5C327BA91597}" type="sibTrans" cxnId="{83A5B574-1E06-4042-BA84-9F7349D0B3BE}">
      <dgm:prSet/>
      <dgm:spPr/>
      <dgm:t>
        <a:bodyPr/>
        <a:lstStyle/>
        <a:p>
          <a:endParaRPr lang="en-US"/>
        </a:p>
      </dgm:t>
    </dgm:pt>
    <dgm:pt modelId="{FB37832F-0B0A-814D-A673-EABF54A83B2A}">
      <dgm:prSet custT="1"/>
      <dgm:spPr/>
      <dgm:t>
        <a:bodyPr/>
        <a:lstStyle/>
        <a:p>
          <a:r>
            <a:rPr lang="en-US" sz="1400" dirty="0"/>
            <a:t>Healing:  ‘I wish we had better treatments for you. I think we need to focus on your quality of life’</a:t>
          </a:r>
        </a:p>
      </dgm:t>
    </dgm:pt>
    <dgm:pt modelId="{7CF8EDD6-4052-8849-AF6B-0DC74C2ADE6F}" type="parTrans" cxnId="{23BAF240-C44B-6148-A906-A2E6BBA1992E}">
      <dgm:prSet/>
      <dgm:spPr/>
      <dgm:t>
        <a:bodyPr/>
        <a:lstStyle/>
        <a:p>
          <a:endParaRPr lang="en-US"/>
        </a:p>
      </dgm:t>
    </dgm:pt>
    <dgm:pt modelId="{E5741606-8F9A-574A-954B-CCCD6D5BC7F1}" type="sibTrans" cxnId="{23BAF240-C44B-6148-A906-A2E6BBA1992E}">
      <dgm:prSet/>
      <dgm:spPr/>
      <dgm:t>
        <a:bodyPr/>
        <a:lstStyle/>
        <a:p>
          <a:endParaRPr lang="en-US"/>
        </a:p>
      </dgm:t>
    </dgm:pt>
    <dgm:pt modelId="{D8F0CF6D-A112-3D4E-BF71-41D540DF467E}">
      <dgm:prSet custT="1"/>
      <dgm:spPr/>
      <dgm:t>
        <a:bodyPr/>
        <a:lstStyle/>
        <a:p>
          <a:r>
            <a:rPr lang="en-US" sz="1400" dirty="0"/>
            <a:t>Be clear, avoid jargon, and keep explanations geared to the patient. People need the truth … delivered sensitively</a:t>
          </a:r>
        </a:p>
      </dgm:t>
    </dgm:pt>
    <dgm:pt modelId="{A82F01AA-FF1D-AA4D-B0E4-EAC20ABE42F9}" type="parTrans" cxnId="{897480B1-F304-DE4F-91EB-FC6724522912}">
      <dgm:prSet/>
      <dgm:spPr/>
      <dgm:t>
        <a:bodyPr/>
        <a:lstStyle/>
        <a:p>
          <a:endParaRPr lang="en-US"/>
        </a:p>
      </dgm:t>
    </dgm:pt>
    <dgm:pt modelId="{A4A07EF4-9A81-8042-A3B2-CF89299DCE54}" type="sibTrans" cxnId="{897480B1-F304-DE4F-91EB-FC6724522912}">
      <dgm:prSet/>
      <dgm:spPr/>
      <dgm:t>
        <a:bodyPr/>
        <a:lstStyle/>
        <a:p>
          <a:endParaRPr lang="en-US"/>
        </a:p>
      </dgm:t>
    </dgm:pt>
    <dgm:pt modelId="{19D09A15-FF86-054C-8FEC-ADA149C51C5C}">
      <dgm:prSet custT="1"/>
      <dgm:spPr/>
      <dgm:t>
        <a:bodyPr/>
        <a:lstStyle/>
        <a:p>
          <a:r>
            <a:rPr lang="en-US" sz="1400" dirty="0"/>
            <a:t>Balance optimism with credibility</a:t>
          </a:r>
        </a:p>
      </dgm:t>
    </dgm:pt>
    <dgm:pt modelId="{AAF254F4-E780-FD4F-9B92-320771D66B83}" type="parTrans" cxnId="{527320F1-FCBB-544F-89EB-FC7115529314}">
      <dgm:prSet/>
      <dgm:spPr/>
      <dgm:t>
        <a:bodyPr/>
        <a:lstStyle/>
        <a:p>
          <a:endParaRPr lang="en-US"/>
        </a:p>
      </dgm:t>
    </dgm:pt>
    <dgm:pt modelId="{A1F6DD27-3513-DF40-BB57-AD8649C04FB0}" type="sibTrans" cxnId="{527320F1-FCBB-544F-89EB-FC7115529314}">
      <dgm:prSet/>
      <dgm:spPr/>
      <dgm:t>
        <a:bodyPr/>
        <a:lstStyle/>
        <a:p>
          <a:endParaRPr lang="en-US"/>
        </a:p>
      </dgm:t>
    </dgm:pt>
    <dgm:pt modelId="{E47F1F00-4C70-B44F-8660-A33908822240}" type="pres">
      <dgm:prSet presAssocID="{5389B931-5EFA-EF46-BDE1-483D3BCF0A96}" presName="composite" presStyleCnt="0">
        <dgm:presLayoutVars>
          <dgm:chMax val="5"/>
          <dgm:dir/>
          <dgm:resizeHandles val="exact"/>
        </dgm:presLayoutVars>
      </dgm:prSet>
      <dgm:spPr/>
      <dgm:t>
        <a:bodyPr/>
        <a:lstStyle/>
        <a:p>
          <a:endParaRPr lang="en-US"/>
        </a:p>
      </dgm:t>
    </dgm:pt>
    <dgm:pt modelId="{01B87A55-66F3-504F-94F4-29D11587D793}" type="pres">
      <dgm:prSet presAssocID="{CEB63FC6-14E7-AE45-9BC0-E59927EC8F4C}" presName="circle1" presStyleLbl="lnNode1" presStyleIdx="0" presStyleCnt="4"/>
      <dgm:spPr/>
    </dgm:pt>
    <dgm:pt modelId="{F268D642-78AC-4C46-83E4-25E5D0E9A37A}" type="pres">
      <dgm:prSet presAssocID="{CEB63FC6-14E7-AE45-9BC0-E59927EC8F4C}" presName="text1" presStyleLbl="revTx" presStyleIdx="0" presStyleCnt="4" custScaleX="215306" custLinFactNeighborX="59504" custLinFactNeighborY="2304">
        <dgm:presLayoutVars>
          <dgm:bulletEnabled val="1"/>
        </dgm:presLayoutVars>
      </dgm:prSet>
      <dgm:spPr/>
      <dgm:t>
        <a:bodyPr/>
        <a:lstStyle/>
        <a:p>
          <a:endParaRPr lang="en-US"/>
        </a:p>
      </dgm:t>
    </dgm:pt>
    <dgm:pt modelId="{DB3E7B6D-1DC1-164C-B81D-EBA3E02AF91D}" type="pres">
      <dgm:prSet presAssocID="{CEB63FC6-14E7-AE45-9BC0-E59927EC8F4C}" presName="line1" presStyleLbl="callout" presStyleIdx="0" presStyleCnt="8"/>
      <dgm:spPr/>
    </dgm:pt>
    <dgm:pt modelId="{44CC7FE9-4D98-A948-9961-18570AC87DBD}" type="pres">
      <dgm:prSet presAssocID="{CEB63FC6-14E7-AE45-9BC0-E59927EC8F4C}" presName="d1" presStyleLbl="callout" presStyleIdx="1" presStyleCnt="8"/>
      <dgm:spPr/>
    </dgm:pt>
    <dgm:pt modelId="{02A94DE4-4DFB-CB4C-AE4E-DF043B0E7897}" type="pres">
      <dgm:prSet presAssocID="{FB37832F-0B0A-814D-A673-EABF54A83B2A}" presName="circle2" presStyleLbl="lnNode1" presStyleIdx="1" presStyleCnt="4"/>
      <dgm:spPr/>
    </dgm:pt>
    <dgm:pt modelId="{58D6C988-9AC8-6C46-972E-543B74CBADA8}" type="pres">
      <dgm:prSet presAssocID="{FB37832F-0B0A-814D-A673-EABF54A83B2A}" presName="text2" presStyleLbl="revTx" presStyleIdx="1" presStyleCnt="4" custScaleX="286387" custLinFactNeighborX="95316" custLinFactNeighborY="3405">
        <dgm:presLayoutVars>
          <dgm:bulletEnabled val="1"/>
        </dgm:presLayoutVars>
      </dgm:prSet>
      <dgm:spPr/>
      <dgm:t>
        <a:bodyPr/>
        <a:lstStyle/>
        <a:p>
          <a:endParaRPr lang="en-US"/>
        </a:p>
      </dgm:t>
    </dgm:pt>
    <dgm:pt modelId="{13EA0973-B01F-8C48-8D90-1F42A68DF2CD}" type="pres">
      <dgm:prSet presAssocID="{FB37832F-0B0A-814D-A673-EABF54A83B2A}" presName="line2" presStyleLbl="callout" presStyleIdx="2" presStyleCnt="8"/>
      <dgm:spPr/>
    </dgm:pt>
    <dgm:pt modelId="{1AFF5445-39EC-BF42-94D6-E5B2720DC46D}" type="pres">
      <dgm:prSet presAssocID="{FB37832F-0B0A-814D-A673-EABF54A83B2A}" presName="d2" presStyleLbl="callout" presStyleIdx="3" presStyleCnt="8"/>
      <dgm:spPr/>
    </dgm:pt>
    <dgm:pt modelId="{21B95CB2-0374-C74F-ABFB-79C452362858}" type="pres">
      <dgm:prSet presAssocID="{D8F0CF6D-A112-3D4E-BF71-41D540DF467E}" presName="circle3" presStyleLbl="lnNode1" presStyleIdx="2" presStyleCnt="4"/>
      <dgm:spPr/>
    </dgm:pt>
    <dgm:pt modelId="{E1D25247-04C3-2046-AC0B-448AE6FB2FB3}" type="pres">
      <dgm:prSet presAssocID="{D8F0CF6D-A112-3D4E-BF71-41D540DF467E}" presName="text3" presStyleLbl="revTx" presStyleIdx="2" presStyleCnt="4" custScaleX="286545" custLinFactNeighborX="95868" custLinFactNeighborY="28746">
        <dgm:presLayoutVars>
          <dgm:bulletEnabled val="1"/>
        </dgm:presLayoutVars>
      </dgm:prSet>
      <dgm:spPr/>
      <dgm:t>
        <a:bodyPr/>
        <a:lstStyle/>
        <a:p>
          <a:endParaRPr lang="en-US"/>
        </a:p>
      </dgm:t>
    </dgm:pt>
    <dgm:pt modelId="{E72E1998-5BFE-1140-BBD7-D40C404D9522}" type="pres">
      <dgm:prSet presAssocID="{D8F0CF6D-A112-3D4E-BF71-41D540DF467E}" presName="line3" presStyleLbl="callout" presStyleIdx="4" presStyleCnt="8"/>
      <dgm:spPr/>
    </dgm:pt>
    <dgm:pt modelId="{DD791FFB-5F8E-D842-BD2D-3D58B27DE2FE}" type="pres">
      <dgm:prSet presAssocID="{D8F0CF6D-A112-3D4E-BF71-41D540DF467E}" presName="d3" presStyleLbl="callout" presStyleIdx="5" presStyleCnt="8"/>
      <dgm:spPr/>
    </dgm:pt>
    <dgm:pt modelId="{7F47686F-8AB8-004F-96D6-576E59603CD5}" type="pres">
      <dgm:prSet presAssocID="{19D09A15-FF86-054C-8FEC-ADA149C51C5C}" presName="circle4" presStyleLbl="lnNode1" presStyleIdx="3" presStyleCnt="4"/>
      <dgm:spPr/>
    </dgm:pt>
    <dgm:pt modelId="{44480C92-4512-7D42-A3C3-FCBBAC8F9C84}" type="pres">
      <dgm:prSet presAssocID="{19D09A15-FF86-054C-8FEC-ADA149C51C5C}" presName="text4" presStyleLbl="revTx" presStyleIdx="3" presStyleCnt="4" custScaleX="174466" custLinFactNeighborX="38835" custLinFactNeighborY="46074">
        <dgm:presLayoutVars>
          <dgm:bulletEnabled val="1"/>
        </dgm:presLayoutVars>
      </dgm:prSet>
      <dgm:spPr/>
      <dgm:t>
        <a:bodyPr/>
        <a:lstStyle/>
        <a:p>
          <a:endParaRPr lang="en-US"/>
        </a:p>
      </dgm:t>
    </dgm:pt>
    <dgm:pt modelId="{A4C936BC-D80C-A940-8225-1BFC1D9CD4DE}" type="pres">
      <dgm:prSet presAssocID="{19D09A15-FF86-054C-8FEC-ADA149C51C5C}" presName="line4" presStyleLbl="callout" presStyleIdx="6" presStyleCnt="8"/>
      <dgm:spPr/>
    </dgm:pt>
    <dgm:pt modelId="{08E5DB08-6C7B-964B-915E-FFEC73CA8FA4}" type="pres">
      <dgm:prSet presAssocID="{19D09A15-FF86-054C-8FEC-ADA149C51C5C}" presName="d4" presStyleLbl="callout" presStyleIdx="7" presStyleCnt="8"/>
      <dgm:spPr/>
    </dgm:pt>
  </dgm:ptLst>
  <dgm:cxnLst>
    <dgm:cxn modelId="{23BAF240-C44B-6148-A906-A2E6BBA1992E}" srcId="{5389B931-5EFA-EF46-BDE1-483D3BCF0A96}" destId="{FB37832F-0B0A-814D-A673-EABF54A83B2A}" srcOrd="1" destOrd="0" parTransId="{7CF8EDD6-4052-8849-AF6B-0DC74C2ADE6F}" sibTransId="{E5741606-8F9A-574A-954B-CCCD6D5BC7F1}"/>
    <dgm:cxn modelId="{83A5B574-1E06-4042-BA84-9F7349D0B3BE}" srcId="{5389B931-5EFA-EF46-BDE1-483D3BCF0A96}" destId="{CEB63FC6-14E7-AE45-9BC0-E59927EC8F4C}" srcOrd="0" destOrd="0" parTransId="{A344BC67-30CB-E041-8AF8-BAE5B4EB4B43}" sibTransId="{E02CE401-47CF-1E41-9B3F-5C327BA91597}"/>
    <dgm:cxn modelId="{ABF7466D-CF49-6341-A327-29325FE2E306}" type="presOf" srcId="{CEB63FC6-14E7-AE45-9BC0-E59927EC8F4C}" destId="{F268D642-78AC-4C46-83E4-25E5D0E9A37A}" srcOrd="0" destOrd="0" presId="urn:microsoft.com/office/officeart/2005/8/layout/target1"/>
    <dgm:cxn modelId="{897480B1-F304-DE4F-91EB-FC6724522912}" srcId="{5389B931-5EFA-EF46-BDE1-483D3BCF0A96}" destId="{D8F0CF6D-A112-3D4E-BF71-41D540DF467E}" srcOrd="2" destOrd="0" parTransId="{A82F01AA-FF1D-AA4D-B0E4-EAC20ABE42F9}" sibTransId="{A4A07EF4-9A81-8042-A3B2-CF89299DCE54}"/>
    <dgm:cxn modelId="{527320F1-FCBB-544F-89EB-FC7115529314}" srcId="{5389B931-5EFA-EF46-BDE1-483D3BCF0A96}" destId="{19D09A15-FF86-054C-8FEC-ADA149C51C5C}" srcOrd="3" destOrd="0" parTransId="{AAF254F4-E780-FD4F-9B92-320771D66B83}" sibTransId="{A1F6DD27-3513-DF40-BB57-AD8649C04FB0}"/>
    <dgm:cxn modelId="{517375BD-C05D-4143-8180-795C3E3F8D02}" type="presOf" srcId="{FB37832F-0B0A-814D-A673-EABF54A83B2A}" destId="{58D6C988-9AC8-6C46-972E-543B74CBADA8}" srcOrd="0" destOrd="0" presId="urn:microsoft.com/office/officeart/2005/8/layout/target1"/>
    <dgm:cxn modelId="{6CE61161-6DA7-AE4E-AB53-8E3D3DBE3D0D}" type="presOf" srcId="{5389B931-5EFA-EF46-BDE1-483D3BCF0A96}" destId="{E47F1F00-4C70-B44F-8660-A33908822240}" srcOrd="0" destOrd="0" presId="urn:microsoft.com/office/officeart/2005/8/layout/target1"/>
    <dgm:cxn modelId="{89691394-7425-3843-9CEB-1BADFC3875B7}" type="presOf" srcId="{19D09A15-FF86-054C-8FEC-ADA149C51C5C}" destId="{44480C92-4512-7D42-A3C3-FCBBAC8F9C84}" srcOrd="0" destOrd="0" presId="urn:microsoft.com/office/officeart/2005/8/layout/target1"/>
    <dgm:cxn modelId="{A47DE43A-E26D-C84A-9E92-4EEFC4AE4777}" type="presOf" srcId="{D8F0CF6D-A112-3D4E-BF71-41D540DF467E}" destId="{E1D25247-04C3-2046-AC0B-448AE6FB2FB3}" srcOrd="0" destOrd="0" presId="urn:microsoft.com/office/officeart/2005/8/layout/target1"/>
    <dgm:cxn modelId="{511D4795-F7C5-0445-B023-DF77847786F0}" type="presParOf" srcId="{E47F1F00-4C70-B44F-8660-A33908822240}" destId="{01B87A55-66F3-504F-94F4-29D11587D793}" srcOrd="0" destOrd="0" presId="urn:microsoft.com/office/officeart/2005/8/layout/target1"/>
    <dgm:cxn modelId="{3076FF2D-6C37-E145-A245-280E83452CD6}" type="presParOf" srcId="{E47F1F00-4C70-B44F-8660-A33908822240}" destId="{F268D642-78AC-4C46-83E4-25E5D0E9A37A}" srcOrd="1" destOrd="0" presId="urn:microsoft.com/office/officeart/2005/8/layout/target1"/>
    <dgm:cxn modelId="{66C93479-8D16-4F4E-B87B-09F35C0265EA}" type="presParOf" srcId="{E47F1F00-4C70-B44F-8660-A33908822240}" destId="{DB3E7B6D-1DC1-164C-B81D-EBA3E02AF91D}" srcOrd="2" destOrd="0" presId="urn:microsoft.com/office/officeart/2005/8/layout/target1"/>
    <dgm:cxn modelId="{3438B057-89FC-E041-B66E-033EECE297DD}" type="presParOf" srcId="{E47F1F00-4C70-B44F-8660-A33908822240}" destId="{44CC7FE9-4D98-A948-9961-18570AC87DBD}" srcOrd="3" destOrd="0" presId="urn:microsoft.com/office/officeart/2005/8/layout/target1"/>
    <dgm:cxn modelId="{537762F8-B956-F846-AF13-7F19AD838AB7}" type="presParOf" srcId="{E47F1F00-4C70-B44F-8660-A33908822240}" destId="{02A94DE4-4DFB-CB4C-AE4E-DF043B0E7897}" srcOrd="4" destOrd="0" presId="urn:microsoft.com/office/officeart/2005/8/layout/target1"/>
    <dgm:cxn modelId="{3E6DB982-9C82-C54C-AA4F-D64FA7670F0E}" type="presParOf" srcId="{E47F1F00-4C70-B44F-8660-A33908822240}" destId="{58D6C988-9AC8-6C46-972E-543B74CBADA8}" srcOrd="5" destOrd="0" presId="urn:microsoft.com/office/officeart/2005/8/layout/target1"/>
    <dgm:cxn modelId="{5F22A34E-C4D3-1F4C-A81A-B004903A1512}" type="presParOf" srcId="{E47F1F00-4C70-B44F-8660-A33908822240}" destId="{13EA0973-B01F-8C48-8D90-1F42A68DF2CD}" srcOrd="6" destOrd="0" presId="urn:microsoft.com/office/officeart/2005/8/layout/target1"/>
    <dgm:cxn modelId="{8D868368-AC33-754B-B83F-5A7BCEC00AD4}" type="presParOf" srcId="{E47F1F00-4C70-B44F-8660-A33908822240}" destId="{1AFF5445-39EC-BF42-94D6-E5B2720DC46D}" srcOrd="7" destOrd="0" presId="urn:microsoft.com/office/officeart/2005/8/layout/target1"/>
    <dgm:cxn modelId="{9AD715F5-8CCC-7D4E-AAD1-E60E392C7154}" type="presParOf" srcId="{E47F1F00-4C70-B44F-8660-A33908822240}" destId="{21B95CB2-0374-C74F-ABFB-79C452362858}" srcOrd="8" destOrd="0" presId="urn:microsoft.com/office/officeart/2005/8/layout/target1"/>
    <dgm:cxn modelId="{336EF9C8-ABC0-514F-918A-5BE031B515A3}" type="presParOf" srcId="{E47F1F00-4C70-B44F-8660-A33908822240}" destId="{E1D25247-04C3-2046-AC0B-448AE6FB2FB3}" srcOrd="9" destOrd="0" presId="urn:microsoft.com/office/officeart/2005/8/layout/target1"/>
    <dgm:cxn modelId="{DECF497D-0BC8-CA41-A750-B36EB4B79522}" type="presParOf" srcId="{E47F1F00-4C70-B44F-8660-A33908822240}" destId="{E72E1998-5BFE-1140-BBD7-D40C404D9522}" srcOrd="10" destOrd="0" presId="urn:microsoft.com/office/officeart/2005/8/layout/target1"/>
    <dgm:cxn modelId="{1DAE7773-B93D-3E43-B8C1-5FA7548501E3}" type="presParOf" srcId="{E47F1F00-4C70-B44F-8660-A33908822240}" destId="{DD791FFB-5F8E-D842-BD2D-3D58B27DE2FE}" srcOrd="11" destOrd="0" presId="urn:microsoft.com/office/officeart/2005/8/layout/target1"/>
    <dgm:cxn modelId="{10B0B06F-FCD9-1143-94DE-973D173751AF}" type="presParOf" srcId="{E47F1F00-4C70-B44F-8660-A33908822240}" destId="{7F47686F-8AB8-004F-96D6-576E59603CD5}" srcOrd="12" destOrd="0" presId="urn:microsoft.com/office/officeart/2005/8/layout/target1"/>
    <dgm:cxn modelId="{E1BF1248-1620-084A-83C3-6409A8B72784}" type="presParOf" srcId="{E47F1F00-4C70-B44F-8660-A33908822240}" destId="{44480C92-4512-7D42-A3C3-FCBBAC8F9C84}" srcOrd="13" destOrd="0" presId="urn:microsoft.com/office/officeart/2005/8/layout/target1"/>
    <dgm:cxn modelId="{8DAC5845-456A-CB40-BFE0-A42328B8AB14}" type="presParOf" srcId="{E47F1F00-4C70-B44F-8660-A33908822240}" destId="{A4C936BC-D80C-A940-8225-1BFC1D9CD4DE}" srcOrd="14" destOrd="0" presId="urn:microsoft.com/office/officeart/2005/8/layout/target1"/>
    <dgm:cxn modelId="{5867D4CC-3690-9442-B71B-D64975F95A23}" type="presParOf" srcId="{E47F1F00-4C70-B44F-8660-A33908822240}" destId="{08E5DB08-6C7B-964B-915E-FFEC73CA8FA4}"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5F2BA85-3E6A-CA47-A7A5-16A674B811DA}"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B9093504-8626-D84C-A7D7-A195EA77904C}">
      <dgm:prSet custT="1"/>
      <dgm:spPr/>
      <dgm:t>
        <a:bodyPr/>
        <a:lstStyle/>
        <a:p>
          <a:r>
            <a:rPr lang="en-US" sz="1400" dirty="0"/>
            <a:t>If you are a man, try not to extend your hand to a woman unless she extends hers first</a:t>
          </a:r>
        </a:p>
      </dgm:t>
    </dgm:pt>
    <dgm:pt modelId="{8269A1BF-DACB-1946-A02A-46F28057CDE7}" type="parTrans" cxnId="{00AD44B5-DE8D-6242-BDE3-27734BDF431A}">
      <dgm:prSet/>
      <dgm:spPr/>
      <dgm:t>
        <a:bodyPr/>
        <a:lstStyle/>
        <a:p>
          <a:endParaRPr lang="en-US" sz="1400"/>
        </a:p>
      </dgm:t>
    </dgm:pt>
    <dgm:pt modelId="{C8C3CF81-F804-994A-A118-0E104790C7FA}" type="sibTrans" cxnId="{00AD44B5-DE8D-6242-BDE3-27734BDF431A}">
      <dgm:prSet/>
      <dgm:spPr/>
      <dgm:t>
        <a:bodyPr/>
        <a:lstStyle/>
        <a:p>
          <a:endParaRPr lang="en-US" sz="1400"/>
        </a:p>
      </dgm:t>
    </dgm:pt>
    <dgm:pt modelId="{5D731B18-F8E6-8341-BCC7-6C4B4A682EBD}">
      <dgm:prSet custT="1"/>
      <dgm:spPr/>
      <dgm:t>
        <a:bodyPr/>
        <a:lstStyle/>
        <a:p>
          <a:r>
            <a:rPr lang="en-US" sz="1400" dirty="0"/>
            <a:t>If you do not know how to greet someone, simply smile and nod respectfully</a:t>
          </a:r>
        </a:p>
      </dgm:t>
    </dgm:pt>
    <dgm:pt modelId="{1925FE07-7672-A54F-8854-F3CF623BE8FE}" type="parTrans" cxnId="{617D4530-2EE6-0646-923F-85DBCAC53BE3}">
      <dgm:prSet/>
      <dgm:spPr/>
      <dgm:t>
        <a:bodyPr/>
        <a:lstStyle/>
        <a:p>
          <a:endParaRPr lang="en-US" sz="1400"/>
        </a:p>
      </dgm:t>
    </dgm:pt>
    <dgm:pt modelId="{26B1C569-158D-8942-A3D2-DBD7F6F13BCA}" type="sibTrans" cxnId="{617D4530-2EE6-0646-923F-85DBCAC53BE3}">
      <dgm:prSet/>
      <dgm:spPr/>
      <dgm:t>
        <a:bodyPr/>
        <a:lstStyle/>
        <a:p>
          <a:endParaRPr lang="en-US" sz="1400"/>
        </a:p>
      </dgm:t>
    </dgm:pt>
    <dgm:pt modelId="{81F8AFAE-66A6-F342-A9AD-1325C3AD63B1}">
      <dgm:prSet custT="1"/>
      <dgm:spPr/>
      <dgm:t>
        <a:bodyPr/>
        <a:lstStyle/>
        <a:p>
          <a:r>
            <a:rPr lang="en-US" sz="1400" dirty="0"/>
            <a:t>Maintain modesty during the visit </a:t>
          </a:r>
        </a:p>
      </dgm:t>
    </dgm:pt>
    <dgm:pt modelId="{649D6FFE-E20B-9A4C-81D4-3105E2ACAD6C}" type="parTrans" cxnId="{2EAC97E3-663D-C444-9C0B-CCEF371B1007}">
      <dgm:prSet/>
      <dgm:spPr/>
      <dgm:t>
        <a:bodyPr/>
        <a:lstStyle/>
        <a:p>
          <a:endParaRPr lang="en-US" sz="1400"/>
        </a:p>
      </dgm:t>
    </dgm:pt>
    <dgm:pt modelId="{21F9856B-C7B4-6F47-958C-A6867FDA1030}" type="sibTrans" cxnId="{2EAC97E3-663D-C444-9C0B-CCEF371B1007}">
      <dgm:prSet/>
      <dgm:spPr/>
      <dgm:t>
        <a:bodyPr/>
        <a:lstStyle/>
        <a:p>
          <a:endParaRPr lang="en-US" sz="1400"/>
        </a:p>
      </dgm:t>
    </dgm:pt>
    <dgm:pt modelId="{38E39C8C-5307-7C4B-8F18-423890C02297}" type="pres">
      <dgm:prSet presAssocID="{05F2BA85-3E6A-CA47-A7A5-16A674B811DA}" presName="composite" presStyleCnt="0">
        <dgm:presLayoutVars>
          <dgm:chMax val="5"/>
          <dgm:dir/>
          <dgm:resizeHandles val="exact"/>
        </dgm:presLayoutVars>
      </dgm:prSet>
      <dgm:spPr/>
      <dgm:t>
        <a:bodyPr/>
        <a:lstStyle/>
        <a:p>
          <a:endParaRPr lang="en-US"/>
        </a:p>
      </dgm:t>
    </dgm:pt>
    <dgm:pt modelId="{13111F37-BCEB-C748-8CB7-EB6ED27C52EB}" type="pres">
      <dgm:prSet presAssocID="{B9093504-8626-D84C-A7D7-A195EA77904C}" presName="circle1" presStyleLbl="lnNode1" presStyleIdx="0" presStyleCnt="3"/>
      <dgm:spPr/>
    </dgm:pt>
    <dgm:pt modelId="{DA885F24-F670-C14D-841A-BB0271814327}" type="pres">
      <dgm:prSet presAssocID="{B9093504-8626-D84C-A7D7-A195EA77904C}" presName="text1" presStyleLbl="revTx" presStyleIdx="0" presStyleCnt="3" custScaleX="273416" custLinFactNeighborX="94698" custLinFactNeighborY="3960">
        <dgm:presLayoutVars>
          <dgm:bulletEnabled val="1"/>
        </dgm:presLayoutVars>
      </dgm:prSet>
      <dgm:spPr/>
      <dgm:t>
        <a:bodyPr/>
        <a:lstStyle/>
        <a:p>
          <a:endParaRPr lang="en-US"/>
        </a:p>
      </dgm:t>
    </dgm:pt>
    <dgm:pt modelId="{E598CBF5-D142-BF4C-BCED-2C6BF644BE2A}" type="pres">
      <dgm:prSet presAssocID="{B9093504-8626-D84C-A7D7-A195EA77904C}" presName="line1" presStyleLbl="callout" presStyleIdx="0" presStyleCnt="6"/>
      <dgm:spPr/>
    </dgm:pt>
    <dgm:pt modelId="{8839CFFA-DE50-9B43-A231-63AB5B130335}" type="pres">
      <dgm:prSet presAssocID="{B9093504-8626-D84C-A7D7-A195EA77904C}" presName="d1" presStyleLbl="callout" presStyleIdx="1" presStyleCnt="6"/>
      <dgm:spPr/>
    </dgm:pt>
    <dgm:pt modelId="{A964CEA0-9D81-8B48-8CF8-8E96416D5CA7}" type="pres">
      <dgm:prSet presAssocID="{5D731B18-F8E6-8341-BCC7-6C4B4A682EBD}" presName="circle2" presStyleLbl="lnNode1" presStyleIdx="1" presStyleCnt="3"/>
      <dgm:spPr/>
    </dgm:pt>
    <dgm:pt modelId="{02A72DEB-B355-C24A-8F75-05C6B776DCB9}" type="pres">
      <dgm:prSet presAssocID="{5D731B18-F8E6-8341-BCC7-6C4B4A682EBD}" presName="text2" presStyleLbl="revTx" presStyleIdx="1" presStyleCnt="3" custScaleX="306191" custLinFactX="10944" custLinFactNeighborX="100000" custLinFactNeighborY="3960">
        <dgm:presLayoutVars>
          <dgm:bulletEnabled val="1"/>
        </dgm:presLayoutVars>
      </dgm:prSet>
      <dgm:spPr/>
      <dgm:t>
        <a:bodyPr/>
        <a:lstStyle/>
        <a:p>
          <a:endParaRPr lang="en-US"/>
        </a:p>
      </dgm:t>
    </dgm:pt>
    <dgm:pt modelId="{5E6894B2-E1DE-0744-81D5-69F3CF8C6663}" type="pres">
      <dgm:prSet presAssocID="{5D731B18-F8E6-8341-BCC7-6C4B4A682EBD}" presName="line2" presStyleLbl="callout" presStyleIdx="2" presStyleCnt="6"/>
      <dgm:spPr/>
    </dgm:pt>
    <dgm:pt modelId="{F40513ED-1092-0E4A-8858-BF25E8321C04}" type="pres">
      <dgm:prSet presAssocID="{5D731B18-F8E6-8341-BCC7-6C4B4A682EBD}" presName="d2" presStyleLbl="callout" presStyleIdx="3" presStyleCnt="6"/>
      <dgm:spPr/>
    </dgm:pt>
    <dgm:pt modelId="{2C65A981-FD06-6B49-AA1A-91156ABD2CBC}" type="pres">
      <dgm:prSet presAssocID="{81F8AFAE-66A6-F342-A9AD-1325C3AD63B1}" presName="circle3" presStyleLbl="lnNode1" presStyleIdx="2" presStyleCnt="3"/>
      <dgm:spPr/>
    </dgm:pt>
    <dgm:pt modelId="{93FA16E6-F0BA-564B-AE7C-0BD1746111AE}" type="pres">
      <dgm:prSet presAssocID="{81F8AFAE-66A6-F342-A9AD-1325C3AD63B1}" presName="text3" presStyleLbl="revTx" presStyleIdx="2" presStyleCnt="3" custScaleX="317844" custLinFactX="24172" custLinFactNeighborX="100000" custLinFactNeighborY="11878">
        <dgm:presLayoutVars>
          <dgm:bulletEnabled val="1"/>
        </dgm:presLayoutVars>
      </dgm:prSet>
      <dgm:spPr/>
      <dgm:t>
        <a:bodyPr/>
        <a:lstStyle/>
        <a:p>
          <a:endParaRPr lang="en-US"/>
        </a:p>
      </dgm:t>
    </dgm:pt>
    <dgm:pt modelId="{DFD3CD70-15E4-6043-B259-8BAC5A3429DC}" type="pres">
      <dgm:prSet presAssocID="{81F8AFAE-66A6-F342-A9AD-1325C3AD63B1}" presName="line3" presStyleLbl="callout" presStyleIdx="4" presStyleCnt="6"/>
      <dgm:spPr/>
    </dgm:pt>
    <dgm:pt modelId="{7FD76DAA-2AD8-6B4D-8824-5684E381F3E0}" type="pres">
      <dgm:prSet presAssocID="{81F8AFAE-66A6-F342-A9AD-1325C3AD63B1}" presName="d3" presStyleLbl="callout" presStyleIdx="5" presStyleCnt="6"/>
      <dgm:spPr/>
    </dgm:pt>
  </dgm:ptLst>
  <dgm:cxnLst>
    <dgm:cxn modelId="{00AD44B5-DE8D-6242-BDE3-27734BDF431A}" srcId="{05F2BA85-3E6A-CA47-A7A5-16A674B811DA}" destId="{B9093504-8626-D84C-A7D7-A195EA77904C}" srcOrd="0" destOrd="0" parTransId="{8269A1BF-DACB-1946-A02A-46F28057CDE7}" sibTransId="{C8C3CF81-F804-994A-A118-0E104790C7FA}"/>
    <dgm:cxn modelId="{CFB6276E-670A-4A4E-AA6A-BF56035DB4B6}" type="presOf" srcId="{05F2BA85-3E6A-CA47-A7A5-16A674B811DA}" destId="{38E39C8C-5307-7C4B-8F18-423890C02297}" srcOrd="0" destOrd="0" presId="urn:microsoft.com/office/officeart/2005/8/layout/target1"/>
    <dgm:cxn modelId="{4AB0D495-0900-9F4B-87E3-61C974CD820C}" type="presOf" srcId="{81F8AFAE-66A6-F342-A9AD-1325C3AD63B1}" destId="{93FA16E6-F0BA-564B-AE7C-0BD1746111AE}" srcOrd="0" destOrd="0" presId="urn:microsoft.com/office/officeart/2005/8/layout/target1"/>
    <dgm:cxn modelId="{617D4530-2EE6-0646-923F-85DBCAC53BE3}" srcId="{05F2BA85-3E6A-CA47-A7A5-16A674B811DA}" destId="{5D731B18-F8E6-8341-BCC7-6C4B4A682EBD}" srcOrd="1" destOrd="0" parTransId="{1925FE07-7672-A54F-8854-F3CF623BE8FE}" sibTransId="{26B1C569-158D-8942-A3D2-DBD7F6F13BCA}"/>
    <dgm:cxn modelId="{A5132485-2399-9C42-9F63-E7C62718905B}" type="presOf" srcId="{5D731B18-F8E6-8341-BCC7-6C4B4A682EBD}" destId="{02A72DEB-B355-C24A-8F75-05C6B776DCB9}" srcOrd="0" destOrd="0" presId="urn:microsoft.com/office/officeart/2005/8/layout/target1"/>
    <dgm:cxn modelId="{2EAC97E3-663D-C444-9C0B-CCEF371B1007}" srcId="{05F2BA85-3E6A-CA47-A7A5-16A674B811DA}" destId="{81F8AFAE-66A6-F342-A9AD-1325C3AD63B1}" srcOrd="2" destOrd="0" parTransId="{649D6FFE-E20B-9A4C-81D4-3105E2ACAD6C}" sibTransId="{21F9856B-C7B4-6F47-958C-A6867FDA1030}"/>
    <dgm:cxn modelId="{BCF0238B-D618-D448-B3EE-EF43F21AC1BF}" type="presOf" srcId="{B9093504-8626-D84C-A7D7-A195EA77904C}" destId="{DA885F24-F670-C14D-841A-BB0271814327}" srcOrd="0" destOrd="0" presId="urn:microsoft.com/office/officeart/2005/8/layout/target1"/>
    <dgm:cxn modelId="{70F56743-5528-F84D-84D2-F145370C07DD}" type="presParOf" srcId="{38E39C8C-5307-7C4B-8F18-423890C02297}" destId="{13111F37-BCEB-C748-8CB7-EB6ED27C52EB}" srcOrd="0" destOrd="0" presId="urn:microsoft.com/office/officeart/2005/8/layout/target1"/>
    <dgm:cxn modelId="{ACC35E2A-5CA7-7043-ABE8-17C772C80930}" type="presParOf" srcId="{38E39C8C-5307-7C4B-8F18-423890C02297}" destId="{DA885F24-F670-C14D-841A-BB0271814327}" srcOrd="1" destOrd="0" presId="urn:microsoft.com/office/officeart/2005/8/layout/target1"/>
    <dgm:cxn modelId="{B66A22DD-A7E2-CC47-8A79-551E8D1E5F23}" type="presParOf" srcId="{38E39C8C-5307-7C4B-8F18-423890C02297}" destId="{E598CBF5-D142-BF4C-BCED-2C6BF644BE2A}" srcOrd="2" destOrd="0" presId="urn:microsoft.com/office/officeart/2005/8/layout/target1"/>
    <dgm:cxn modelId="{D99C0A31-5090-8A4E-9629-24E4BCFC3F82}" type="presParOf" srcId="{38E39C8C-5307-7C4B-8F18-423890C02297}" destId="{8839CFFA-DE50-9B43-A231-63AB5B130335}" srcOrd="3" destOrd="0" presId="urn:microsoft.com/office/officeart/2005/8/layout/target1"/>
    <dgm:cxn modelId="{90A76A23-53EA-A843-B56B-332171BF2548}" type="presParOf" srcId="{38E39C8C-5307-7C4B-8F18-423890C02297}" destId="{A964CEA0-9D81-8B48-8CF8-8E96416D5CA7}" srcOrd="4" destOrd="0" presId="urn:microsoft.com/office/officeart/2005/8/layout/target1"/>
    <dgm:cxn modelId="{791FDFF0-E9CE-454E-B730-7AC72D546F9F}" type="presParOf" srcId="{38E39C8C-5307-7C4B-8F18-423890C02297}" destId="{02A72DEB-B355-C24A-8F75-05C6B776DCB9}" srcOrd="5" destOrd="0" presId="urn:microsoft.com/office/officeart/2005/8/layout/target1"/>
    <dgm:cxn modelId="{00981870-48A4-3C4B-B238-654A041E4EFE}" type="presParOf" srcId="{38E39C8C-5307-7C4B-8F18-423890C02297}" destId="{5E6894B2-E1DE-0744-81D5-69F3CF8C6663}" srcOrd="6" destOrd="0" presId="urn:microsoft.com/office/officeart/2005/8/layout/target1"/>
    <dgm:cxn modelId="{D6B44024-E2A9-244C-92FA-19539D6CEA8A}" type="presParOf" srcId="{38E39C8C-5307-7C4B-8F18-423890C02297}" destId="{F40513ED-1092-0E4A-8858-BF25E8321C04}" srcOrd="7" destOrd="0" presId="urn:microsoft.com/office/officeart/2005/8/layout/target1"/>
    <dgm:cxn modelId="{D817BCF2-4102-AB4C-BB77-96611D67D5DC}" type="presParOf" srcId="{38E39C8C-5307-7C4B-8F18-423890C02297}" destId="{2C65A981-FD06-6B49-AA1A-91156ABD2CBC}" srcOrd="8" destOrd="0" presId="urn:microsoft.com/office/officeart/2005/8/layout/target1"/>
    <dgm:cxn modelId="{43F5DC34-5F8E-EC47-ADD5-E066390E3648}" type="presParOf" srcId="{38E39C8C-5307-7C4B-8F18-423890C02297}" destId="{93FA16E6-F0BA-564B-AE7C-0BD1746111AE}" srcOrd="9" destOrd="0" presId="urn:microsoft.com/office/officeart/2005/8/layout/target1"/>
    <dgm:cxn modelId="{05EF2E0F-B36F-F64E-BF93-08B49A598ED7}" type="presParOf" srcId="{38E39C8C-5307-7C4B-8F18-423890C02297}" destId="{DFD3CD70-15E4-6043-B259-8BAC5A3429DC}" srcOrd="10" destOrd="0" presId="urn:microsoft.com/office/officeart/2005/8/layout/target1"/>
    <dgm:cxn modelId="{AB114A03-404F-924B-9981-16981A5E33FE}" type="presParOf" srcId="{38E39C8C-5307-7C4B-8F18-423890C02297}" destId="{7FD76DAA-2AD8-6B4D-8824-5684E381F3E0}"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A49C663-FF70-5D41-AD4B-A41373262C52}"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2F217C33-8FA5-3446-91A0-453A4246FBB8}">
      <dgm:prSet custT="1"/>
      <dgm:spPr/>
      <dgm:t>
        <a:bodyPr/>
        <a:lstStyle/>
        <a:p>
          <a:r>
            <a:rPr lang="en-US" sz="1400" dirty="0"/>
            <a:t>Be perceptive and adaptive. Strong emotions, such as fear, sadness, pain, and anxiety, are usually obvious</a:t>
          </a:r>
        </a:p>
      </dgm:t>
    </dgm:pt>
    <dgm:pt modelId="{8EE5833E-BB0F-774A-B01D-43C10956F618}" type="parTrans" cxnId="{8C3EC38D-ECDF-9D40-B6CB-0325CB6C6B8D}">
      <dgm:prSet/>
      <dgm:spPr/>
      <dgm:t>
        <a:bodyPr/>
        <a:lstStyle/>
        <a:p>
          <a:endParaRPr lang="en-US"/>
        </a:p>
      </dgm:t>
    </dgm:pt>
    <dgm:pt modelId="{38C3A1F6-F694-514A-AE2E-BA602666EEA0}" type="sibTrans" cxnId="{8C3EC38D-ECDF-9D40-B6CB-0325CB6C6B8D}">
      <dgm:prSet/>
      <dgm:spPr/>
      <dgm:t>
        <a:bodyPr/>
        <a:lstStyle/>
        <a:p>
          <a:endParaRPr lang="en-US"/>
        </a:p>
      </dgm:t>
    </dgm:pt>
    <dgm:pt modelId="{2E78D9AE-7D91-F64E-8193-8EAB90A2948D}">
      <dgm:prSet custT="1"/>
      <dgm:spPr/>
      <dgm:t>
        <a:bodyPr/>
        <a:lstStyle/>
        <a:p>
          <a:r>
            <a:rPr lang="en-US" sz="1400" dirty="0"/>
            <a:t>Address the patient’s frustration first if they obviously appear to be frustrated</a:t>
          </a:r>
        </a:p>
      </dgm:t>
    </dgm:pt>
    <dgm:pt modelId="{DD7B5CA4-2A94-6C42-833A-ECEAC66A4B74}" type="parTrans" cxnId="{6E8DD34B-EA96-C341-88A4-556BF10996EA}">
      <dgm:prSet/>
      <dgm:spPr/>
      <dgm:t>
        <a:bodyPr/>
        <a:lstStyle/>
        <a:p>
          <a:endParaRPr lang="en-US"/>
        </a:p>
      </dgm:t>
    </dgm:pt>
    <dgm:pt modelId="{ECC5EC6C-069E-904D-BA9A-B0C353B3F621}" type="sibTrans" cxnId="{6E8DD34B-EA96-C341-88A4-556BF10996EA}">
      <dgm:prSet/>
      <dgm:spPr/>
      <dgm:t>
        <a:bodyPr/>
        <a:lstStyle/>
        <a:p>
          <a:endParaRPr lang="en-US"/>
        </a:p>
      </dgm:t>
    </dgm:pt>
    <dgm:pt modelId="{BDAC8338-B822-3B4D-8BBA-F7B82D7ED6D5}">
      <dgm:prSet custT="1"/>
      <dgm:spPr/>
      <dgm:t>
        <a:bodyPr/>
        <a:lstStyle/>
        <a:p>
          <a:r>
            <a:rPr lang="en-US" sz="1400" dirty="0"/>
            <a:t>Establish eye contact with the patient that is commensurate with their eye contact with you. If they avert your gaze, establish less eye contact</a:t>
          </a:r>
        </a:p>
      </dgm:t>
    </dgm:pt>
    <dgm:pt modelId="{800380CA-EF21-3940-9DB0-454AC830AF06}" type="parTrans" cxnId="{5D4775B9-CB35-6F4A-9684-BEB540996C96}">
      <dgm:prSet/>
      <dgm:spPr/>
      <dgm:t>
        <a:bodyPr/>
        <a:lstStyle/>
        <a:p>
          <a:endParaRPr lang="en-US"/>
        </a:p>
      </dgm:t>
    </dgm:pt>
    <dgm:pt modelId="{B90C4813-10FF-AC42-B165-C20172F1CFE7}" type="sibTrans" cxnId="{5D4775B9-CB35-6F4A-9684-BEB540996C96}">
      <dgm:prSet/>
      <dgm:spPr/>
      <dgm:t>
        <a:bodyPr/>
        <a:lstStyle/>
        <a:p>
          <a:endParaRPr lang="en-US"/>
        </a:p>
      </dgm:t>
    </dgm:pt>
    <dgm:pt modelId="{971DD515-44E5-B544-95B2-440D1FD6DC9F}" type="pres">
      <dgm:prSet presAssocID="{1A49C663-FF70-5D41-AD4B-A41373262C52}" presName="composite" presStyleCnt="0">
        <dgm:presLayoutVars>
          <dgm:chMax val="5"/>
          <dgm:dir/>
          <dgm:resizeHandles val="exact"/>
        </dgm:presLayoutVars>
      </dgm:prSet>
      <dgm:spPr/>
      <dgm:t>
        <a:bodyPr/>
        <a:lstStyle/>
        <a:p>
          <a:endParaRPr lang="en-US"/>
        </a:p>
      </dgm:t>
    </dgm:pt>
    <dgm:pt modelId="{5587FABF-AD63-574F-932F-B9D2B128DF87}" type="pres">
      <dgm:prSet presAssocID="{2F217C33-8FA5-3446-91A0-453A4246FBB8}" presName="circle1" presStyleLbl="lnNode1" presStyleIdx="0" presStyleCnt="3"/>
      <dgm:spPr/>
    </dgm:pt>
    <dgm:pt modelId="{5A6AFE30-1692-B34A-B097-330192C55F9E}" type="pres">
      <dgm:prSet presAssocID="{2F217C33-8FA5-3446-91A0-453A4246FBB8}" presName="text1" presStyleLbl="revTx" presStyleIdx="0" presStyleCnt="3" custScaleX="257941" custLinFactNeighborX="82766">
        <dgm:presLayoutVars>
          <dgm:bulletEnabled val="1"/>
        </dgm:presLayoutVars>
      </dgm:prSet>
      <dgm:spPr/>
      <dgm:t>
        <a:bodyPr/>
        <a:lstStyle/>
        <a:p>
          <a:endParaRPr lang="en-US"/>
        </a:p>
      </dgm:t>
    </dgm:pt>
    <dgm:pt modelId="{692CDC50-D867-7640-91DB-B9E2A759A243}" type="pres">
      <dgm:prSet presAssocID="{2F217C33-8FA5-3446-91A0-453A4246FBB8}" presName="line1" presStyleLbl="callout" presStyleIdx="0" presStyleCnt="6"/>
      <dgm:spPr/>
    </dgm:pt>
    <dgm:pt modelId="{AA85091C-ACF5-DE4D-994A-CDBDE48AB4DB}" type="pres">
      <dgm:prSet presAssocID="{2F217C33-8FA5-3446-91A0-453A4246FBB8}" presName="d1" presStyleLbl="callout" presStyleIdx="1" presStyleCnt="6"/>
      <dgm:spPr/>
    </dgm:pt>
    <dgm:pt modelId="{820689A1-D9CD-3B41-82A5-AEA849FEF00A}" type="pres">
      <dgm:prSet presAssocID="{2E78D9AE-7D91-F64E-8193-8EAB90A2948D}" presName="circle2" presStyleLbl="lnNode1" presStyleIdx="1" presStyleCnt="3"/>
      <dgm:spPr/>
    </dgm:pt>
    <dgm:pt modelId="{DA8C6406-BDB9-824B-AAA9-1CE2F7985B23}" type="pres">
      <dgm:prSet presAssocID="{2E78D9AE-7D91-F64E-8193-8EAB90A2948D}" presName="text2" presStyleLbl="revTx" presStyleIdx="1" presStyleCnt="3" custScaleX="216265" custLinFactNeighborX="68555" custLinFactNeighborY="15917">
        <dgm:presLayoutVars>
          <dgm:bulletEnabled val="1"/>
        </dgm:presLayoutVars>
      </dgm:prSet>
      <dgm:spPr/>
      <dgm:t>
        <a:bodyPr/>
        <a:lstStyle/>
        <a:p>
          <a:endParaRPr lang="en-US"/>
        </a:p>
      </dgm:t>
    </dgm:pt>
    <dgm:pt modelId="{153E4BF6-6185-E847-83B0-B00F9C79E3D7}" type="pres">
      <dgm:prSet presAssocID="{2E78D9AE-7D91-F64E-8193-8EAB90A2948D}" presName="line2" presStyleLbl="callout" presStyleIdx="2" presStyleCnt="6"/>
      <dgm:spPr/>
    </dgm:pt>
    <dgm:pt modelId="{5B68EC5E-44F6-0F42-80EE-436AD1120ECE}" type="pres">
      <dgm:prSet presAssocID="{2E78D9AE-7D91-F64E-8193-8EAB90A2948D}" presName="d2" presStyleLbl="callout" presStyleIdx="3" presStyleCnt="6"/>
      <dgm:spPr/>
    </dgm:pt>
    <dgm:pt modelId="{F0C23BF1-4CD2-D14E-8C5E-2549E7C80F48}" type="pres">
      <dgm:prSet presAssocID="{BDAC8338-B822-3B4D-8BBA-F7B82D7ED6D5}" presName="circle3" presStyleLbl="lnNode1" presStyleIdx="2" presStyleCnt="3"/>
      <dgm:spPr/>
    </dgm:pt>
    <dgm:pt modelId="{230FAA45-0FEA-154E-B799-8CFDF2B9480F}" type="pres">
      <dgm:prSet presAssocID="{BDAC8338-B822-3B4D-8BBA-F7B82D7ED6D5}" presName="text3" presStyleLbl="revTx" presStyleIdx="2" presStyleCnt="3" custScaleX="236653" custLinFactNeighborX="76399" custLinFactNeighborY="47295">
        <dgm:presLayoutVars>
          <dgm:bulletEnabled val="1"/>
        </dgm:presLayoutVars>
      </dgm:prSet>
      <dgm:spPr/>
      <dgm:t>
        <a:bodyPr/>
        <a:lstStyle/>
        <a:p>
          <a:endParaRPr lang="en-US"/>
        </a:p>
      </dgm:t>
    </dgm:pt>
    <dgm:pt modelId="{09218DE6-AF1E-404C-AC11-072EB0CA38BD}" type="pres">
      <dgm:prSet presAssocID="{BDAC8338-B822-3B4D-8BBA-F7B82D7ED6D5}" presName="line3" presStyleLbl="callout" presStyleIdx="4" presStyleCnt="6"/>
      <dgm:spPr/>
    </dgm:pt>
    <dgm:pt modelId="{313048AF-5A95-E243-8B19-07159DFE9E48}" type="pres">
      <dgm:prSet presAssocID="{BDAC8338-B822-3B4D-8BBA-F7B82D7ED6D5}" presName="d3" presStyleLbl="callout" presStyleIdx="5" presStyleCnt="6"/>
      <dgm:spPr/>
    </dgm:pt>
  </dgm:ptLst>
  <dgm:cxnLst>
    <dgm:cxn modelId="{6E8DD34B-EA96-C341-88A4-556BF10996EA}" srcId="{1A49C663-FF70-5D41-AD4B-A41373262C52}" destId="{2E78D9AE-7D91-F64E-8193-8EAB90A2948D}" srcOrd="1" destOrd="0" parTransId="{DD7B5CA4-2A94-6C42-833A-ECEAC66A4B74}" sibTransId="{ECC5EC6C-069E-904D-BA9A-B0C353B3F621}"/>
    <dgm:cxn modelId="{2D5081C7-F12A-FD42-912D-4EFDC83421D6}" type="presOf" srcId="{1A49C663-FF70-5D41-AD4B-A41373262C52}" destId="{971DD515-44E5-B544-95B2-440D1FD6DC9F}" srcOrd="0" destOrd="0" presId="urn:microsoft.com/office/officeart/2005/8/layout/target1"/>
    <dgm:cxn modelId="{870E7F17-37CA-CA43-81EF-475412236682}" type="presOf" srcId="{2E78D9AE-7D91-F64E-8193-8EAB90A2948D}" destId="{DA8C6406-BDB9-824B-AAA9-1CE2F7985B23}" srcOrd="0" destOrd="0" presId="urn:microsoft.com/office/officeart/2005/8/layout/target1"/>
    <dgm:cxn modelId="{0E83653C-4D6B-C749-86AF-3D4EC2301127}" type="presOf" srcId="{BDAC8338-B822-3B4D-8BBA-F7B82D7ED6D5}" destId="{230FAA45-0FEA-154E-B799-8CFDF2B9480F}" srcOrd="0" destOrd="0" presId="urn:microsoft.com/office/officeart/2005/8/layout/target1"/>
    <dgm:cxn modelId="{8C3EC38D-ECDF-9D40-B6CB-0325CB6C6B8D}" srcId="{1A49C663-FF70-5D41-AD4B-A41373262C52}" destId="{2F217C33-8FA5-3446-91A0-453A4246FBB8}" srcOrd="0" destOrd="0" parTransId="{8EE5833E-BB0F-774A-B01D-43C10956F618}" sibTransId="{38C3A1F6-F694-514A-AE2E-BA602666EEA0}"/>
    <dgm:cxn modelId="{01411604-DB6C-C641-A16E-01145CFCFD3A}" type="presOf" srcId="{2F217C33-8FA5-3446-91A0-453A4246FBB8}" destId="{5A6AFE30-1692-B34A-B097-330192C55F9E}" srcOrd="0" destOrd="0" presId="urn:microsoft.com/office/officeart/2005/8/layout/target1"/>
    <dgm:cxn modelId="{5D4775B9-CB35-6F4A-9684-BEB540996C96}" srcId="{1A49C663-FF70-5D41-AD4B-A41373262C52}" destId="{BDAC8338-B822-3B4D-8BBA-F7B82D7ED6D5}" srcOrd="2" destOrd="0" parTransId="{800380CA-EF21-3940-9DB0-454AC830AF06}" sibTransId="{B90C4813-10FF-AC42-B165-C20172F1CFE7}"/>
    <dgm:cxn modelId="{7725F760-51F1-434D-88BA-0E3C26229339}" type="presParOf" srcId="{971DD515-44E5-B544-95B2-440D1FD6DC9F}" destId="{5587FABF-AD63-574F-932F-B9D2B128DF87}" srcOrd="0" destOrd="0" presId="urn:microsoft.com/office/officeart/2005/8/layout/target1"/>
    <dgm:cxn modelId="{8F7F1A2A-EC80-A24D-A891-3B786A082474}" type="presParOf" srcId="{971DD515-44E5-B544-95B2-440D1FD6DC9F}" destId="{5A6AFE30-1692-B34A-B097-330192C55F9E}" srcOrd="1" destOrd="0" presId="urn:microsoft.com/office/officeart/2005/8/layout/target1"/>
    <dgm:cxn modelId="{D4FE55B3-E91E-F14C-9099-8A44EB8C3050}" type="presParOf" srcId="{971DD515-44E5-B544-95B2-440D1FD6DC9F}" destId="{692CDC50-D867-7640-91DB-B9E2A759A243}" srcOrd="2" destOrd="0" presId="urn:microsoft.com/office/officeart/2005/8/layout/target1"/>
    <dgm:cxn modelId="{5078D558-AF25-D744-A3C9-2834C3EC1057}" type="presParOf" srcId="{971DD515-44E5-B544-95B2-440D1FD6DC9F}" destId="{AA85091C-ACF5-DE4D-994A-CDBDE48AB4DB}" srcOrd="3" destOrd="0" presId="urn:microsoft.com/office/officeart/2005/8/layout/target1"/>
    <dgm:cxn modelId="{D8F1E4E3-0707-684F-99E6-B23E7CA527BE}" type="presParOf" srcId="{971DD515-44E5-B544-95B2-440D1FD6DC9F}" destId="{820689A1-D9CD-3B41-82A5-AEA849FEF00A}" srcOrd="4" destOrd="0" presId="urn:microsoft.com/office/officeart/2005/8/layout/target1"/>
    <dgm:cxn modelId="{083C1F8B-1A28-3E47-BDE4-4390B8F23287}" type="presParOf" srcId="{971DD515-44E5-B544-95B2-440D1FD6DC9F}" destId="{DA8C6406-BDB9-824B-AAA9-1CE2F7985B23}" srcOrd="5" destOrd="0" presId="urn:microsoft.com/office/officeart/2005/8/layout/target1"/>
    <dgm:cxn modelId="{5859C8E1-31BD-1D45-8BA6-1A45D8724FE0}" type="presParOf" srcId="{971DD515-44E5-B544-95B2-440D1FD6DC9F}" destId="{153E4BF6-6185-E847-83B0-B00F9C79E3D7}" srcOrd="6" destOrd="0" presId="urn:microsoft.com/office/officeart/2005/8/layout/target1"/>
    <dgm:cxn modelId="{A51320C2-7FDE-9641-872C-15F886C5C8D8}" type="presParOf" srcId="{971DD515-44E5-B544-95B2-440D1FD6DC9F}" destId="{5B68EC5E-44F6-0F42-80EE-436AD1120ECE}" srcOrd="7" destOrd="0" presId="urn:microsoft.com/office/officeart/2005/8/layout/target1"/>
    <dgm:cxn modelId="{53B9D7BA-0DC0-6C4A-AC9B-894AA407E48C}" type="presParOf" srcId="{971DD515-44E5-B544-95B2-440D1FD6DC9F}" destId="{F0C23BF1-4CD2-D14E-8C5E-2549E7C80F48}" srcOrd="8" destOrd="0" presId="urn:microsoft.com/office/officeart/2005/8/layout/target1"/>
    <dgm:cxn modelId="{A6AAC00B-9C72-E349-94F3-624E91E91AE6}" type="presParOf" srcId="{971DD515-44E5-B544-95B2-440D1FD6DC9F}" destId="{230FAA45-0FEA-154E-B799-8CFDF2B9480F}" srcOrd="9" destOrd="0" presId="urn:microsoft.com/office/officeart/2005/8/layout/target1"/>
    <dgm:cxn modelId="{2119D9B6-08CF-3349-AC23-A7694B4199FB}" type="presParOf" srcId="{971DD515-44E5-B544-95B2-440D1FD6DC9F}" destId="{09218DE6-AF1E-404C-AC11-072EB0CA38BD}" srcOrd="10" destOrd="0" presId="urn:microsoft.com/office/officeart/2005/8/layout/target1"/>
    <dgm:cxn modelId="{24E62004-D005-6C4D-B717-B809D2388F94}" type="presParOf" srcId="{971DD515-44E5-B544-95B2-440D1FD6DC9F}" destId="{313048AF-5A95-E243-8B19-07159DFE9E48}"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57B92B5-FD13-8F43-96A2-107E9EED5225}"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7E62784B-B3C1-804D-9EEB-BC2BD217792F}">
      <dgm:prSet custT="1"/>
      <dgm:spPr/>
      <dgm:t>
        <a:bodyPr/>
        <a:lstStyle/>
        <a:p>
          <a:r>
            <a:rPr lang="en-US" sz="1400" dirty="0"/>
            <a:t>Explore: </a:t>
          </a:r>
        </a:p>
      </dgm:t>
    </dgm:pt>
    <dgm:pt modelId="{6AC85B56-A3B3-7246-8878-212A4A938716}" type="parTrans" cxnId="{F6ACDAF4-C987-A54F-B9B2-571729FD9BF6}">
      <dgm:prSet/>
      <dgm:spPr/>
      <dgm:t>
        <a:bodyPr/>
        <a:lstStyle/>
        <a:p>
          <a:endParaRPr lang="en-US"/>
        </a:p>
      </dgm:t>
    </dgm:pt>
    <dgm:pt modelId="{81D12015-BA67-674E-BC01-1A768EF315F6}" type="sibTrans" cxnId="{F6ACDAF4-C987-A54F-B9B2-571729FD9BF6}">
      <dgm:prSet/>
      <dgm:spPr/>
      <dgm:t>
        <a:bodyPr/>
        <a:lstStyle/>
        <a:p>
          <a:endParaRPr lang="en-US"/>
        </a:p>
      </dgm:t>
    </dgm:pt>
    <dgm:pt modelId="{F2BC4CB3-0B81-E74F-8575-485C7369943B}">
      <dgm:prSet custT="1"/>
      <dgm:spPr/>
      <dgm:t>
        <a:bodyPr/>
        <a:lstStyle/>
        <a:p>
          <a:r>
            <a:rPr lang="en-US" sz="1400"/>
            <a:t>‘What role does spirituality play in your life?’</a:t>
          </a:r>
        </a:p>
      </dgm:t>
    </dgm:pt>
    <dgm:pt modelId="{29F9BCAF-6B04-8743-92DF-F5D46066662B}" type="parTrans" cxnId="{19C4C884-696C-A04F-953E-72D2802BBB99}">
      <dgm:prSet/>
      <dgm:spPr/>
      <dgm:t>
        <a:bodyPr/>
        <a:lstStyle/>
        <a:p>
          <a:endParaRPr lang="en-US"/>
        </a:p>
      </dgm:t>
    </dgm:pt>
    <dgm:pt modelId="{C60E3053-5E83-7045-A6E3-B217E764DFC9}" type="sibTrans" cxnId="{19C4C884-696C-A04F-953E-72D2802BBB99}">
      <dgm:prSet/>
      <dgm:spPr/>
      <dgm:t>
        <a:bodyPr/>
        <a:lstStyle/>
        <a:p>
          <a:endParaRPr lang="en-US"/>
        </a:p>
      </dgm:t>
    </dgm:pt>
    <dgm:pt modelId="{49CA8C56-B92A-8944-BF05-56B0E5FEADDB}">
      <dgm:prSet custT="1"/>
      <dgm:spPr/>
      <dgm:t>
        <a:bodyPr/>
        <a:lstStyle/>
        <a:p>
          <a:r>
            <a:rPr lang="en-US" sz="1400"/>
            <a:t>‘How has faith helped you during challenging times?’</a:t>
          </a:r>
        </a:p>
      </dgm:t>
    </dgm:pt>
    <dgm:pt modelId="{BEF7243F-D4D5-1940-90ED-6615240B92D2}" type="parTrans" cxnId="{AEB7AA3A-D5F2-AA45-BD93-54BB77CA7232}">
      <dgm:prSet/>
      <dgm:spPr/>
      <dgm:t>
        <a:bodyPr/>
        <a:lstStyle/>
        <a:p>
          <a:endParaRPr lang="en-US"/>
        </a:p>
      </dgm:t>
    </dgm:pt>
    <dgm:pt modelId="{86CAF437-E01F-754D-8977-8A577212477E}" type="sibTrans" cxnId="{AEB7AA3A-D5F2-AA45-BD93-54BB77CA7232}">
      <dgm:prSet/>
      <dgm:spPr/>
      <dgm:t>
        <a:bodyPr/>
        <a:lstStyle/>
        <a:p>
          <a:endParaRPr lang="en-US"/>
        </a:p>
      </dgm:t>
    </dgm:pt>
    <dgm:pt modelId="{AC4E3BCE-756C-AB40-A630-163452D00234}">
      <dgm:prSet custT="1"/>
      <dgm:spPr/>
      <dgm:t>
        <a:bodyPr/>
        <a:lstStyle/>
        <a:p>
          <a:r>
            <a:rPr lang="en-US" sz="1400" dirty="0"/>
            <a:t>‘Has your clergy been involved in your spiritual care during your illness?’</a:t>
          </a:r>
        </a:p>
      </dgm:t>
    </dgm:pt>
    <dgm:pt modelId="{7BA7EE0E-DDFD-EF4B-89CF-0AB9E13DE53F}" type="parTrans" cxnId="{D72DBCB0-D6E2-E345-BCA6-D8B3C22BC14D}">
      <dgm:prSet/>
      <dgm:spPr/>
      <dgm:t>
        <a:bodyPr/>
        <a:lstStyle/>
        <a:p>
          <a:endParaRPr lang="en-US"/>
        </a:p>
      </dgm:t>
    </dgm:pt>
    <dgm:pt modelId="{67CB1355-17E6-D94D-B5CD-C5DFE1243FE3}" type="sibTrans" cxnId="{D72DBCB0-D6E2-E345-BCA6-D8B3C22BC14D}">
      <dgm:prSet/>
      <dgm:spPr/>
      <dgm:t>
        <a:bodyPr/>
        <a:lstStyle/>
        <a:p>
          <a:endParaRPr lang="en-US"/>
        </a:p>
      </dgm:t>
    </dgm:pt>
    <dgm:pt modelId="{C6CCB39D-771E-2741-979B-30E0F6F60FF8}">
      <dgm:prSet custT="1"/>
      <dgm:spPr/>
      <dgm:t>
        <a:bodyPr/>
        <a:lstStyle/>
        <a:p>
          <a:r>
            <a:rPr lang="en-US" sz="1400" dirty="0"/>
            <a:t>Respect: ‘I respect your faith. Faith is </a:t>
          </a:r>
        </a:p>
        <a:p>
          <a:r>
            <a:rPr lang="en-US" sz="1400" dirty="0"/>
            <a:t>powerful medicine.’</a:t>
          </a:r>
        </a:p>
      </dgm:t>
    </dgm:pt>
    <dgm:pt modelId="{2DFA0305-EB69-044F-A60B-3CCFEC75683D}" type="parTrans" cxnId="{C9BE5095-BDF2-6949-9CAE-A2964746BDC6}">
      <dgm:prSet/>
      <dgm:spPr/>
      <dgm:t>
        <a:bodyPr/>
        <a:lstStyle/>
        <a:p>
          <a:endParaRPr lang="en-US"/>
        </a:p>
      </dgm:t>
    </dgm:pt>
    <dgm:pt modelId="{72C8ACC4-85A9-4E44-BC99-38CC19987A96}" type="sibTrans" cxnId="{C9BE5095-BDF2-6949-9CAE-A2964746BDC6}">
      <dgm:prSet/>
      <dgm:spPr/>
      <dgm:t>
        <a:bodyPr/>
        <a:lstStyle/>
        <a:p>
          <a:endParaRPr lang="en-US"/>
        </a:p>
      </dgm:t>
    </dgm:pt>
    <dgm:pt modelId="{5771C247-14F2-6146-8252-CDF0520F1161}" type="pres">
      <dgm:prSet presAssocID="{257B92B5-FD13-8F43-96A2-107E9EED5225}" presName="composite" presStyleCnt="0">
        <dgm:presLayoutVars>
          <dgm:chMax val="5"/>
          <dgm:dir/>
          <dgm:resizeHandles val="exact"/>
        </dgm:presLayoutVars>
      </dgm:prSet>
      <dgm:spPr/>
      <dgm:t>
        <a:bodyPr/>
        <a:lstStyle/>
        <a:p>
          <a:endParaRPr lang="en-US"/>
        </a:p>
      </dgm:t>
    </dgm:pt>
    <dgm:pt modelId="{7B031852-2627-CC49-B05C-C2F147CBFC7A}" type="pres">
      <dgm:prSet presAssocID="{7E62784B-B3C1-804D-9EEB-BC2BD217792F}" presName="circle1" presStyleLbl="lnNode1" presStyleIdx="0" presStyleCnt="2"/>
      <dgm:spPr/>
    </dgm:pt>
    <dgm:pt modelId="{BB0CB5C4-B0C4-8343-8C32-FBA67B32B81A}" type="pres">
      <dgm:prSet presAssocID="{7E62784B-B3C1-804D-9EEB-BC2BD217792F}" presName="text1" presStyleLbl="revTx" presStyleIdx="0" presStyleCnt="2" custScaleX="295807" custLinFactNeighborX="89036" custLinFactNeighborY="11996">
        <dgm:presLayoutVars>
          <dgm:bulletEnabled val="1"/>
        </dgm:presLayoutVars>
      </dgm:prSet>
      <dgm:spPr/>
      <dgm:t>
        <a:bodyPr/>
        <a:lstStyle/>
        <a:p>
          <a:endParaRPr lang="en-US"/>
        </a:p>
      </dgm:t>
    </dgm:pt>
    <dgm:pt modelId="{57F96349-E4BA-2441-8071-22F98183C4EA}" type="pres">
      <dgm:prSet presAssocID="{7E62784B-B3C1-804D-9EEB-BC2BD217792F}" presName="line1" presStyleLbl="callout" presStyleIdx="0" presStyleCnt="4"/>
      <dgm:spPr/>
    </dgm:pt>
    <dgm:pt modelId="{90957CF6-350A-0E43-89A1-F3DDE3AEE0D0}" type="pres">
      <dgm:prSet presAssocID="{7E62784B-B3C1-804D-9EEB-BC2BD217792F}" presName="d1" presStyleLbl="callout" presStyleIdx="1" presStyleCnt="4"/>
      <dgm:spPr/>
    </dgm:pt>
    <dgm:pt modelId="{E795ED9F-4AED-714B-9408-EF817BA9765C}" type="pres">
      <dgm:prSet presAssocID="{C6CCB39D-771E-2741-979B-30E0F6F60FF8}" presName="circle2" presStyleLbl="lnNode1" presStyleIdx="1" presStyleCnt="2" custLinFactNeighborX="-550" custLinFactNeighborY="458"/>
      <dgm:spPr/>
    </dgm:pt>
    <dgm:pt modelId="{8BAC61B8-01A7-5F4B-9639-8EAF45305557}" type="pres">
      <dgm:prSet presAssocID="{C6CCB39D-771E-2741-979B-30E0F6F60FF8}" presName="text2" presStyleLbl="revTx" presStyleIdx="1" presStyleCnt="2" custScaleX="283407" custScaleY="97641" custLinFactNeighborX="99120" custLinFactNeighborY="28079">
        <dgm:presLayoutVars>
          <dgm:bulletEnabled val="1"/>
        </dgm:presLayoutVars>
      </dgm:prSet>
      <dgm:spPr/>
      <dgm:t>
        <a:bodyPr/>
        <a:lstStyle/>
        <a:p>
          <a:endParaRPr lang="en-US"/>
        </a:p>
      </dgm:t>
    </dgm:pt>
    <dgm:pt modelId="{7DE8F0A8-8EAF-A947-9BC0-59C9463006DD}" type="pres">
      <dgm:prSet presAssocID="{C6CCB39D-771E-2741-979B-30E0F6F60FF8}" presName="line2" presStyleLbl="callout" presStyleIdx="2" presStyleCnt="4" custLinFactY="208000" custLinFactNeighborX="13191" custLinFactNeighborY="300000"/>
      <dgm:spPr/>
    </dgm:pt>
    <dgm:pt modelId="{FE81D7D1-ABD0-3443-A9A2-118CDE231FE4}" type="pres">
      <dgm:prSet presAssocID="{C6CCB39D-771E-2741-979B-30E0F6F60FF8}" presName="d2" presStyleLbl="callout" presStyleIdx="3" presStyleCnt="4" custLinFactNeighborX="8373" custLinFactNeighborY="16323"/>
      <dgm:spPr/>
    </dgm:pt>
  </dgm:ptLst>
  <dgm:cxnLst>
    <dgm:cxn modelId="{C9BE5095-BDF2-6949-9CAE-A2964746BDC6}" srcId="{257B92B5-FD13-8F43-96A2-107E9EED5225}" destId="{C6CCB39D-771E-2741-979B-30E0F6F60FF8}" srcOrd="1" destOrd="0" parTransId="{2DFA0305-EB69-044F-A60B-3CCFEC75683D}" sibTransId="{72C8ACC4-85A9-4E44-BC99-38CC19987A96}"/>
    <dgm:cxn modelId="{5F7D0564-80F0-4E4B-92A1-AE761B1EB381}" type="presOf" srcId="{7E62784B-B3C1-804D-9EEB-BC2BD217792F}" destId="{BB0CB5C4-B0C4-8343-8C32-FBA67B32B81A}" srcOrd="0" destOrd="0" presId="urn:microsoft.com/office/officeart/2005/8/layout/target1"/>
    <dgm:cxn modelId="{AEB7AA3A-D5F2-AA45-BD93-54BB77CA7232}" srcId="{7E62784B-B3C1-804D-9EEB-BC2BD217792F}" destId="{49CA8C56-B92A-8944-BF05-56B0E5FEADDB}" srcOrd="1" destOrd="0" parTransId="{BEF7243F-D4D5-1940-90ED-6615240B92D2}" sibTransId="{86CAF437-E01F-754D-8977-8A577212477E}"/>
    <dgm:cxn modelId="{66F483C6-7533-8048-B4A7-B8B480587C42}" type="presOf" srcId="{257B92B5-FD13-8F43-96A2-107E9EED5225}" destId="{5771C247-14F2-6146-8252-CDF0520F1161}" srcOrd="0" destOrd="0" presId="urn:microsoft.com/office/officeart/2005/8/layout/target1"/>
    <dgm:cxn modelId="{BEF33AF5-DA1C-2B45-818B-2E2EEED45D0B}" type="presOf" srcId="{F2BC4CB3-0B81-E74F-8575-485C7369943B}" destId="{BB0CB5C4-B0C4-8343-8C32-FBA67B32B81A}" srcOrd="0" destOrd="1" presId="urn:microsoft.com/office/officeart/2005/8/layout/target1"/>
    <dgm:cxn modelId="{19C4C884-696C-A04F-953E-72D2802BBB99}" srcId="{7E62784B-B3C1-804D-9EEB-BC2BD217792F}" destId="{F2BC4CB3-0B81-E74F-8575-485C7369943B}" srcOrd="0" destOrd="0" parTransId="{29F9BCAF-6B04-8743-92DF-F5D46066662B}" sibTransId="{C60E3053-5E83-7045-A6E3-B217E764DFC9}"/>
    <dgm:cxn modelId="{48B42A02-0A3D-6D43-B1AA-039889105AAB}" type="presOf" srcId="{C6CCB39D-771E-2741-979B-30E0F6F60FF8}" destId="{8BAC61B8-01A7-5F4B-9639-8EAF45305557}" srcOrd="0" destOrd="0" presId="urn:microsoft.com/office/officeart/2005/8/layout/target1"/>
    <dgm:cxn modelId="{5F991323-0459-9C4B-BE6F-54500D3A0EBE}" type="presOf" srcId="{AC4E3BCE-756C-AB40-A630-163452D00234}" destId="{BB0CB5C4-B0C4-8343-8C32-FBA67B32B81A}" srcOrd="0" destOrd="3" presId="urn:microsoft.com/office/officeart/2005/8/layout/target1"/>
    <dgm:cxn modelId="{D72DBCB0-D6E2-E345-BCA6-D8B3C22BC14D}" srcId="{7E62784B-B3C1-804D-9EEB-BC2BD217792F}" destId="{AC4E3BCE-756C-AB40-A630-163452D00234}" srcOrd="2" destOrd="0" parTransId="{7BA7EE0E-DDFD-EF4B-89CF-0AB9E13DE53F}" sibTransId="{67CB1355-17E6-D94D-B5CD-C5DFE1243FE3}"/>
    <dgm:cxn modelId="{99D5102B-C4BA-4C48-A3C1-4123CFE12F36}" type="presOf" srcId="{49CA8C56-B92A-8944-BF05-56B0E5FEADDB}" destId="{BB0CB5C4-B0C4-8343-8C32-FBA67B32B81A}" srcOrd="0" destOrd="2" presId="urn:microsoft.com/office/officeart/2005/8/layout/target1"/>
    <dgm:cxn modelId="{F6ACDAF4-C987-A54F-B9B2-571729FD9BF6}" srcId="{257B92B5-FD13-8F43-96A2-107E9EED5225}" destId="{7E62784B-B3C1-804D-9EEB-BC2BD217792F}" srcOrd="0" destOrd="0" parTransId="{6AC85B56-A3B3-7246-8878-212A4A938716}" sibTransId="{81D12015-BA67-674E-BC01-1A768EF315F6}"/>
    <dgm:cxn modelId="{DACF6D48-D913-6141-AADF-F819290740E4}" type="presParOf" srcId="{5771C247-14F2-6146-8252-CDF0520F1161}" destId="{7B031852-2627-CC49-B05C-C2F147CBFC7A}" srcOrd="0" destOrd="0" presId="urn:microsoft.com/office/officeart/2005/8/layout/target1"/>
    <dgm:cxn modelId="{73CBDD4B-4D7C-654E-8444-1B5E0E34FD11}" type="presParOf" srcId="{5771C247-14F2-6146-8252-CDF0520F1161}" destId="{BB0CB5C4-B0C4-8343-8C32-FBA67B32B81A}" srcOrd="1" destOrd="0" presId="urn:microsoft.com/office/officeart/2005/8/layout/target1"/>
    <dgm:cxn modelId="{C33D50BA-E9D8-CF47-8805-88E3146788A8}" type="presParOf" srcId="{5771C247-14F2-6146-8252-CDF0520F1161}" destId="{57F96349-E4BA-2441-8071-22F98183C4EA}" srcOrd="2" destOrd="0" presId="urn:microsoft.com/office/officeart/2005/8/layout/target1"/>
    <dgm:cxn modelId="{B884FAC0-4725-1543-A6D4-E996CA23CD68}" type="presParOf" srcId="{5771C247-14F2-6146-8252-CDF0520F1161}" destId="{90957CF6-350A-0E43-89A1-F3DDE3AEE0D0}" srcOrd="3" destOrd="0" presId="urn:microsoft.com/office/officeart/2005/8/layout/target1"/>
    <dgm:cxn modelId="{6A5080A4-0E59-DE43-B8EC-C36A4E04EAF6}" type="presParOf" srcId="{5771C247-14F2-6146-8252-CDF0520F1161}" destId="{E795ED9F-4AED-714B-9408-EF817BA9765C}" srcOrd="4" destOrd="0" presId="urn:microsoft.com/office/officeart/2005/8/layout/target1"/>
    <dgm:cxn modelId="{71131EEE-9801-3F45-995E-64CE79A25F8C}" type="presParOf" srcId="{5771C247-14F2-6146-8252-CDF0520F1161}" destId="{8BAC61B8-01A7-5F4B-9639-8EAF45305557}" srcOrd="5" destOrd="0" presId="urn:microsoft.com/office/officeart/2005/8/layout/target1"/>
    <dgm:cxn modelId="{830B2B4E-4D7D-2D45-A3D2-437D0A930D99}" type="presParOf" srcId="{5771C247-14F2-6146-8252-CDF0520F1161}" destId="{7DE8F0A8-8EAF-A947-9BC0-59C9463006DD}" srcOrd="6" destOrd="0" presId="urn:microsoft.com/office/officeart/2005/8/layout/target1"/>
    <dgm:cxn modelId="{3AD2B3DA-D20B-FF44-940D-0D0D366FC366}" type="presParOf" srcId="{5771C247-14F2-6146-8252-CDF0520F1161}" destId="{FE81D7D1-ABD0-3443-A9A2-118CDE231FE4}"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BCD35DA-0AEB-4B43-8DE0-44D7D738E3A5}"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005AA9D0-26AA-F743-A33A-0E4F49143ECB}">
      <dgm:prSet custT="1"/>
      <dgm:spPr/>
      <dgm:t>
        <a:bodyPr/>
        <a:lstStyle/>
        <a:p>
          <a:r>
            <a:rPr lang="en-US" sz="1400" dirty="0"/>
            <a:t>Explore </a:t>
          </a:r>
        </a:p>
      </dgm:t>
    </dgm:pt>
    <dgm:pt modelId="{4957BE8D-2E1E-1842-BB24-817B00C6F402}" type="parTrans" cxnId="{86CDD3A5-BB90-F040-8B8E-EF9C04FE22E7}">
      <dgm:prSet/>
      <dgm:spPr/>
      <dgm:t>
        <a:bodyPr/>
        <a:lstStyle/>
        <a:p>
          <a:endParaRPr lang="en-US"/>
        </a:p>
      </dgm:t>
    </dgm:pt>
    <dgm:pt modelId="{1F384E86-3840-7944-A088-6B724C53B451}" type="sibTrans" cxnId="{86CDD3A5-BB90-F040-8B8E-EF9C04FE22E7}">
      <dgm:prSet/>
      <dgm:spPr/>
      <dgm:t>
        <a:bodyPr/>
        <a:lstStyle/>
        <a:p>
          <a:endParaRPr lang="en-US"/>
        </a:p>
      </dgm:t>
    </dgm:pt>
    <dgm:pt modelId="{50D44346-5585-714B-9AF5-4B1E8917CA77}">
      <dgm:prSet custT="1"/>
      <dgm:spPr/>
      <dgm:t>
        <a:bodyPr/>
        <a:lstStyle/>
        <a:p>
          <a:r>
            <a:rPr lang="en-US" sz="1400" dirty="0"/>
            <a:t>‘What is your understanding of your diabetes?’</a:t>
          </a:r>
        </a:p>
      </dgm:t>
    </dgm:pt>
    <dgm:pt modelId="{7A5B8275-7ECA-FC4B-B536-8F86C874048D}" type="parTrans" cxnId="{16CA343D-9FDD-5947-963D-13120C4443A8}">
      <dgm:prSet/>
      <dgm:spPr/>
      <dgm:t>
        <a:bodyPr/>
        <a:lstStyle/>
        <a:p>
          <a:endParaRPr lang="en-US"/>
        </a:p>
      </dgm:t>
    </dgm:pt>
    <dgm:pt modelId="{F531DB9D-16FE-3440-B86F-423E50655E5D}" type="sibTrans" cxnId="{16CA343D-9FDD-5947-963D-13120C4443A8}">
      <dgm:prSet/>
      <dgm:spPr/>
      <dgm:t>
        <a:bodyPr/>
        <a:lstStyle/>
        <a:p>
          <a:endParaRPr lang="en-US"/>
        </a:p>
      </dgm:t>
    </dgm:pt>
    <dgm:pt modelId="{974660B0-BD75-9B45-ADCB-2CC389F171D6}">
      <dgm:prSet custT="1"/>
      <dgm:spPr/>
      <dgm:t>
        <a:bodyPr/>
        <a:lstStyle/>
        <a:p>
          <a:r>
            <a:rPr lang="en-US" sz="1400" dirty="0"/>
            <a:t>‘What would you like to discuss (or what are your goals) today?’</a:t>
          </a:r>
        </a:p>
      </dgm:t>
    </dgm:pt>
    <dgm:pt modelId="{D624CEA9-3792-7B40-A25F-19A5CED19FD9}" type="parTrans" cxnId="{62E27A4C-01CA-EC4D-81D1-BBA2CBD25487}">
      <dgm:prSet/>
      <dgm:spPr/>
      <dgm:t>
        <a:bodyPr/>
        <a:lstStyle/>
        <a:p>
          <a:endParaRPr lang="en-US"/>
        </a:p>
      </dgm:t>
    </dgm:pt>
    <dgm:pt modelId="{D24CA260-9E8B-1E41-A9D9-C15852D4E0E4}" type="sibTrans" cxnId="{62E27A4C-01CA-EC4D-81D1-BBA2CBD25487}">
      <dgm:prSet/>
      <dgm:spPr/>
      <dgm:t>
        <a:bodyPr/>
        <a:lstStyle/>
        <a:p>
          <a:endParaRPr lang="en-US"/>
        </a:p>
      </dgm:t>
    </dgm:pt>
    <dgm:pt modelId="{0A4C7B6A-4C61-4A40-BE24-BA95B6FD8F6E}">
      <dgm:prSet custT="1"/>
      <dgm:spPr/>
      <dgm:t>
        <a:bodyPr/>
        <a:lstStyle/>
        <a:p>
          <a:r>
            <a:rPr lang="en-US" sz="1400" dirty="0"/>
            <a:t>‘What are your goals if we can’t  manage your diabetes with weight loss?’</a:t>
          </a:r>
        </a:p>
      </dgm:t>
    </dgm:pt>
    <dgm:pt modelId="{92FE9F4B-3EF3-EE4B-A9E7-75C7C70135C8}" type="parTrans" cxnId="{9DE7A9EC-A012-924D-A5AD-B2B25F5B70A7}">
      <dgm:prSet/>
      <dgm:spPr/>
      <dgm:t>
        <a:bodyPr/>
        <a:lstStyle/>
        <a:p>
          <a:endParaRPr lang="en-US"/>
        </a:p>
      </dgm:t>
    </dgm:pt>
    <dgm:pt modelId="{DFA92B8D-A77E-084C-B8C5-BE1660E20074}" type="sibTrans" cxnId="{9DE7A9EC-A012-924D-A5AD-B2B25F5B70A7}">
      <dgm:prSet/>
      <dgm:spPr/>
      <dgm:t>
        <a:bodyPr/>
        <a:lstStyle/>
        <a:p>
          <a:endParaRPr lang="en-US"/>
        </a:p>
      </dgm:t>
    </dgm:pt>
    <dgm:pt modelId="{960977E5-BC2C-FC4C-9222-D22CD54C020F}">
      <dgm:prSet custT="1"/>
      <dgm:spPr/>
      <dgm:t>
        <a:bodyPr/>
        <a:lstStyle/>
        <a:p>
          <a:r>
            <a:rPr lang="en-US" sz="1400" dirty="0"/>
            <a:t>When the patient needs guidance, confidently help him make well informed decisions</a:t>
          </a:r>
        </a:p>
      </dgm:t>
    </dgm:pt>
    <dgm:pt modelId="{66891470-D6F9-F845-A910-862B675F4BD2}" type="parTrans" cxnId="{D98ABDED-BCC4-AC46-8A0F-F4C924275649}">
      <dgm:prSet/>
      <dgm:spPr/>
      <dgm:t>
        <a:bodyPr/>
        <a:lstStyle/>
        <a:p>
          <a:endParaRPr lang="en-US"/>
        </a:p>
      </dgm:t>
    </dgm:pt>
    <dgm:pt modelId="{A3F0F957-B33D-FC4E-8F35-139F317ADFF5}" type="sibTrans" cxnId="{D98ABDED-BCC4-AC46-8A0F-F4C924275649}">
      <dgm:prSet/>
      <dgm:spPr/>
      <dgm:t>
        <a:bodyPr/>
        <a:lstStyle/>
        <a:p>
          <a:endParaRPr lang="en-US"/>
        </a:p>
      </dgm:t>
    </dgm:pt>
    <dgm:pt modelId="{AD3F3067-59C9-AF4C-A4E9-42D5B2F45B26}">
      <dgm:prSet custT="1"/>
      <dgm:spPr/>
      <dgm:t>
        <a:bodyPr/>
        <a:lstStyle/>
        <a:p>
          <a:r>
            <a:rPr lang="en-US" sz="1400" dirty="0"/>
            <a:t>Partner with patient and family</a:t>
          </a:r>
        </a:p>
      </dgm:t>
    </dgm:pt>
    <dgm:pt modelId="{D350B727-6F63-0047-82AB-5E6FAC0B7E23}" type="parTrans" cxnId="{A86A6D5F-A725-CD49-922F-05370CFEE13E}">
      <dgm:prSet/>
      <dgm:spPr/>
      <dgm:t>
        <a:bodyPr/>
        <a:lstStyle/>
        <a:p>
          <a:endParaRPr lang="en-US"/>
        </a:p>
      </dgm:t>
    </dgm:pt>
    <dgm:pt modelId="{4AA25D0A-6012-174C-8D59-9463EBFD47F0}" type="sibTrans" cxnId="{A86A6D5F-A725-CD49-922F-05370CFEE13E}">
      <dgm:prSet/>
      <dgm:spPr/>
      <dgm:t>
        <a:bodyPr/>
        <a:lstStyle/>
        <a:p>
          <a:endParaRPr lang="en-US"/>
        </a:p>
      </dgm:t>
    </dgm:pt>
    <dgm:pt modelId="{D680A7FE-EFBE-544D-A99C-E28C0E9BB8E5}" type="pres">
      <dgm:prSet presAssocID="{8BCD35DA-0AEB-4B43-8DE0-44D7D738E3A5}" presName="composite" presStyleCnt="0">
        <dgm:presLayoutVars>
          <dgm:chMax val="5"/>
          <dgm:dir/>
          <dgm:resizeHandles val="exact"/>
        </dgm:presLayoutVars>
      </dgm:prSet>
      <dgm:spPr/>
      <dgm:t>
        <a:bodyPr/>
        <a:lstStyle/>
        <a:p>
          <a:endParaRPr lang="en-US"/>
        </a:p>
      </dgm:t>
    </dgm:pt>
    <dgm:pt modelId="{F72274BD-DD94-5546-AEF5-C77375C7192A}" type="pres">
      <dgm:prSet presAssocID="{005AA9D0-26AA-F743-A33A-0E4F49143ECB}" presName="circle1" presStyleLbl="lnNode1" presStyleIdx="0" presStyleCnt="3"/>
      <dgm:spPr/>
    </dgm:pt>
    <dgm:pt modelId="{D1E7DAE9-C374-F74A-A473-E2FC1BF21FA6}" type="pres">
      <dgm:prSet presAssocID="{005AA9D0-26AA-F743-A33A-0E4F49143ECB}" presName="text1" presStyleLbl="revTx" presStyleIdx="0" presStyleCnt="3" custScaleX="316961" custLinFactX="15568" custLinFactNeighborX="100000" custLinFactNeighborY="7528">
        <dgm:presLayoutVars>
          <dgm:bulletEnabled val="1"/>
        </dgm:presLayoutVars>
      </dgm:prSet>
      <dgm:spPr/>
      <dgm:t>
        <a:bodyPr/>
        <a:lstStyle/>
        <a:p>
          <a:endParaRPr lang="en-US"/>
        </a:p>
      </dgm:t>
    </dgm:pt>
    <dgm:pt modelId="{26B4EEEA-46CD-A14C-9C2A-1C05ACA8C0F9}" type="pres">
      <dgm:prSet presAssocID="{005AA9D0-26AA-F743-A33A-0E4F49143ECB}" presName="line1" presStyleLbl="callout" presStyleIdx="0" presStyleCnt="6"/>
      <dgm:spPr/>
    </dgm:pt>
    <dgm:pt modelId="{EBCB6EAE-2B1E-5C4B-8370-0FBFACB9B710}" type="pres">
      <dgm:prSet presAssocID="{005AA9D0-26AA-F743-A33A-0E4F49143ECB}" presName="d1" presStyleLbl="callout" presStyleIdx="1" presStyleCnt="6"/>
      <dgm:spPr/>
    </dgm:pt>
    <dgm:pt modelId="{F7FC1FED-13BD-B44F-BF0F-DB420D9ED3A9}" type="pres">
      <dgm:prSet presAssocID="{960977E5-BC2C-FC4C-9222-D22CD54C020F}" presName="circle2" presStyleLbl="lnNode1" presStyleIdx="1" presStyleCnt="3"/>
      <dgm:spPr/>
    </dgm:pt>
    <dgm:pt modelId="{21DF2381-72AA-F541-973C-3EEFA013BCFF}" type="pres">
      <dgm:prSet presAssocID="{960977E5-BC2C-FC4C-9222-D22CD54C020F}" presName="text2" presStyleLbl="revTx" presStyleIdx="1" presStyleCnt="3" custScaleX="288384" custLinFactNeighborX="81765" custLinFactNeighborY="96221">
        <dgm:presLayoutVars>
          <dgm:bulletEnabled val="1"/>
        </dgm:presLayoutVars>
      </dgm:prSet>
      <dgm:spPr/>
      <dgm:t>
        <a:bodyPr/>
        <a:lstStyle/>
        <a:p>
          <a:endParaRPr lang="en-US"/>
        </a:p>
      </dgm:t>
    </dgm:pt>
    <dgm:pt modelId="{4CF99FB6-FDCA-B744-9BDA-C197B566D8B0}" type="pres">
      <dgm:prSet presAssocID="{960977E5-BC2C-FC4C-9222-D22CD54C020F}" presName="line2" presStyleLbl="callout" presStyleIdx="2" presStyleCnt="6" custLinFactY="700000" custLinFactNeighborX="-58489" custLinFactNeighborY="706770"/>
      <dgm:spPr/>
    </dgm:pt>
    <dgm:pt modelId="{F082C2C5-C5FA-BD48-855A-30174E6A5FF1}" type="pres">
      <dgm:prSet presAssocID="{960977E5-BC2C-FC4C-9222-D22CD54C020F}" presName="d2" presStyleLbl="callout" presStyleIdx="3" presStyleCnt="6" custScaleX="92077" custScaleY="70633" custLinFactNeighborX="-17363" custLinFactNeighborY="23572"/>
      <dgm:spPr/>
    </dgm:pt>
    <dgm:pt modelId="{CF7EC0AC-20CC-804C-85C8-58BD4569D0A9}" type="pres">
      <dgm:prSet presAssocID="{AD3F3067-59C9-AF4C-A4E9-42D5B2F45B26}" presName="circle3" presStyleLbl="lnNode1" presStyleIdx="2" presStyleCnt="3" custLinFactNeighborX="-2791" custLinFactNeighborY="421"/>
      <dgm:spPr/>
    </dgm:pt>
    <dgm:pt modelId="{5EBC2623-70A4-D34B-9A33-4C8230DF0FD4}" type="pres">
      <dgm:prSet presAssocID="{AD3F3067-59C9-AF4C-A4E9-42D5B2F45B26}" presName="text3" presStyleLbl="revTx" presStyleIdx="2" presStyleCnt="3" custScaleX="192612" custLinFactNeighborX="33879" custLinFactNeighborY="80923">
        <dgm:presLayoutVars>
          <dgm:bulletEnabled val="1"/>
        </dgm:presLayoutVars>
      </dgm:prSet>
      <dgm:spPr/>
      <dgm:t>
        <a:bodyPr/>
        <a:lstStyle/>
        <a:p>
          <a:endParaRPr lang="en-US"/>
        </a:p>
      </dgm:t>
    </dgm:pt>
    <dgm:pt modelId="{B60E98EC-F864-2040-B4A7-ED261DADC16C}" type="pres">
      <dgm:prSet presAssocID="{AD3F3067-59C9-AF4C-A4E9-42D5B2F45B26}" presName="line3" presStyleLbl="callout" presStyleIdx="4" presStyleCnt="6" custLinFactY="800000" custLinFactNeighborX="-49706" custLinFactNeighborY="841235"/>
      <dgm:spPr/>
    </dgm:pt>
    <dgm:pt modelId="{7B09EC88-857D-7443-80FE-BEAA0175F6DE}" type="pres">
      <dgm:prSet presAssocID="{AD3F3067-59C9-AF4C-A4E9-42D5B2F45B26}" presName="d3" presStyleLbl="callout" presStyleIdx="5" presStyleCnt="6" custScaleX="132377" custScaleY="71257" custLinFactNeighborX="-42075" custLinFactNeighborY="48042"/>
      <dgm:spPr/>
    </dgm:pt>
  </dgm:ptLst>
  <dgm:cxnLst>
    <dgm:cxn modelId="{3F4D83F3-5DAA-9D4A-A5B5-3F96490E4B8C}" type="presOf" srcId="{50D44346-5585-714B-9AF5-4B1E8917CA77}" destId="{D1E7DAE9-C374-F74A-A473-E2FC1BF21FA6}" srcOrd="0" destOrd="1" presId="urn:microsoft.com/office/officeart/2005/8/layout/target1"/>
    <dgm:cxn modelId="{C3EC4B4F-F7A3-204E-B3B2-5FC1CC2B11EE}" type="presOf" srcId="{0A4C7B6A-4C61-4A40-BE24-BA95B6FD8F6E}" destId="{D1E7DAE9-C374-F74A-A473-E2FC1BF21FA6}" srcOrd="0" destOrd="3" presId="urn:microsoft.com/office/officeart/2005/8/layout/target1"/>
    <dgm:cxn modelId="{0FE83096-45AB-A047-8F36-DE0DDED5F870}" type="presOf" srcId="{960977E5-BC2C-FC4C-9222-D22CD54C020F}" destId="{21DF2381-72AA-F541-973C-3EEFA013BCFF}" srcOrd="0" destOrd="0" presId="urn:microsoft.com/office/officeart/2005/8/layout/target1"/>
    <dgm:cxn modelId="{86CDD3A5-BB90-F040-8B8E-EF9C04FE22E7}" srcId="{8BCD35DA-0AEB-4B43-8DE0-44D7D738E3A5}" destId="{005AA9D0-26AA-F743-A33A-0E4F49143ECB}" srcOrd="0" destOrd="0" parTransId="{4957BE8D-2E1E-1842-BB24-817B00C6F402}" sibTransId="{1F384E86-3840-7944-A088-6B724C53B451}"/>
    <dgm:cxn modelId="{D98ABDED-BCC4-AC46-8A0F-F4C924275649}" srcId="{8BCD35DA-0AEB-4B43-8DE0-44D7D738E3A5}" destId="{960977E5-BC2C-FC4C-9222-D22CD54C020F}" srcOrd="1" destOrd="0" parTransId="{66891470-D6F9-F845-A910-862B675F4BD2}" sibTransId="{A3F0F957-B33D-FC4E-8F35-139F317ADFF5}"/>
    <dgm:cxn modelId="{85ED3BAD-FD98-F64D-9290-2E8D7BF63B0D}" type="presOf" srcId="{8BCD35DA-0AEB-4B43-8DE0-44D7D738E3A5}" destId="{D680A7FE-EFBE-544D-A99C-E28C0E9BB8E5}" srcOrd="0" destOrd="0" presId="urn:microsoft.com/office/officeart/2005/8/layout/target1"/>
    <dgm:cxn modelId="{16CA343D-9FDD-5947-963D-13120C4443A8}" srcId="{005AA9D0-26AA-F743-A33A-0E4F49143ECB}" destId="{50D44346-5585-714B-9AF5-4B1E8917CA77}" srcOrd="0" destOrd="0" parTransId="{7A5B8275-7ECA-FC4B-B536-8F86C874048D}" sibTransId="{F531DB9D-16FE-3440-B86F-423E50655E5D}"/>
    <dgm:cxn modelId="{A86A6D5F-A725-CD49-922F-05370CFEE13E}" srcId="{8BCD35DA-0AEB-4B43-8DE0-44D7D738E3A5}" destId="{AD3F3067-59C9-AF4C-A4E9-42D5B2F45B26}" srcOrd="2" destOrd="0" parTransId="{D350B727-6F63-0047-82AB-5E6FAC0B7E23}" sibTransId="{4AA25D0A-6012-174C-8D59-9463EBFD47F0}"/>
    <dgm:cxn modelId="{9C7D7FB1-5AF9-7649-A6B7-FE6B9A64BD72}" type="presOf" srcId="{AD3F3067-59C9-AF4C-A4E9-42D5B2F45B26}" destId="{5EBC2623-70A4-D34B-9A33-4C8230DF0FD4}" srcOrd="0" destOrd="0" presId="urn:microsoft.com/office/officeart/2005/8/layout/target1"/>
    <dgm:cxn modelId="{8441C99E-DDD2-6943-95AE-BED993A6CBC6}" type="presOf" srcId="{974660B0-BD75-9B45-ADCB-2CC389F171D6}" destId="{D1E7DAE9-C374-F74A-A473-E2FC1BF21FA6}" srcOrd="0" destOrd="2" presId="urn:microsoft.com/office/officeart/2005/8/layout/target1"/>
    <dgm:cxn modelId="{62E27A4C-01CA-EC4D-81D1-BBA2CBD25487}" srcId="{005AA9D0-26AA-F743-A33A-0E4F49143ECB}" destId="{974660B0-BD75-9B45-ADCB-2CC389F171D6}" srcOrd="1" destOrd="0" parTransId="{D624CEA9-3792-7B40-A25F-19A5CED19FD9}" sibTransId="{D24CA260-9E8B-1E41-A9D9-C15852D4E0E4}"/>
    <dgm:cxn modelId="{9DE7A9EC-A012-924D-A5AD-B2B25F5B70A7}" srcId="{005AA9D0-26AA-F743-A33A-0E4F49143ECB}" destId="{0A4C7B6A-4C61-4A40-BE24-BA95B6FD8F6E}" srcOrd="2" destOrd="0" parTransId="{92FE9F4B-3EF3-EE4B-A9E7-75C7C70135C8}" sibTransId="{DFA92B8D-A77E-084C-B8C5-BE1660E20074}"/>
    <dgm:cxn modelId="{CAFDD6D4-72CC-314F-BEC9-E4229710CE82}" type="presOf" srcId="{005AA9D0-26AA-F743-A33A-0E4F49143ECB}" destId="{D1E7DAE9-C374-F74A-A473-E2FC1BF21FA6}" srcOrd="0" destOrd="0" presId="urn:microsoft.com/office/officeart/2005/8/layout/target1"/>
    <dgm:cxn modelId="{6F81D7C2-4BBC-AD44-8C0D-CA048648E0FB}" type="presParOf" srcId="{D680A7FE-EFBE-544D-A99C-E28C0E9BB8E5}" destId="{F72274BD-DD94-5546-AEF5-C77375C7192A}" srcOrd="0" destOrd="0" presId="urn:microsoft.com/office/officeart/2005/8/layout/target1"/>
    <dgm:cxn modelId="{FA81F575-E292-AB4A-B4F0-3C0EEF7F01AD}" type="presParOf" srcId="{D680A7FE-EFBE-544D-A99C-E28C0E9BB8E5}" destId="{D1E7DAE9-C374-F74A-A473-E2FC1BF21FA6}" srcOrd="1" destOrd="0" presId="urn:microsoft.com/office/officeart/2005/8/layout/target1"/>
    <dgm:cxn modelId="{F65375FF-1BB8-8C4B-B858-CB7F0E4E5CD8}" type="presParOf" srcId="{D680A7FE-EFBE-544D-A99C-E28C0E9BB8E5}" destId="{26B4EEEA-46CD-A14C-9C2A-1C05ACA8C0F9}" srcOrd="2" destOrd="0" presId="urn:microsoft.com/office/officeart/2005/8/layout/target1"/>
    <dgm:cxn modelId="{89133472-3469-E342-B2E1-349B3A9B9F48}" type="presParOf" srcId="{D680A7FE-EFBE-544D-A99C-E28C0E9BB8E5}" destId="{EBCB6EAE-2B1E-5C4B-8370-0FBFACB9B710}" srcOrd="3" destOrd="0" presId="urn:microsoft.com/office/officeart/2005/8/layout/target1"/>
    <dgm:cxn modelId="{C3CCE0AC-9BF6-5A48-9B44-ECD169EF869C}" type="presParOf" srcId="{D680A7FE-EFBE-544D-A99C-E28C0E9BB8E5}" destId="{F7FC1FED-13BD-B44F-BF0F-DB420D9ED3A9}" srcOrd="4" destOrd="0" presId="urn:microsoft.com/office/officeart/2005/8/layout/target1"/>
    <dgm:cxn modelId="{5053F34D-B3AA-9A49-8681-F62D778C58F0}" type="presParOf" srcId="{D680A7FE-EFBE-544D-A99C-E28C0E9BB8E5}" destId="{21DF2381-72AA-F541-973C-3EEFA013BCFF}" srcOrd="5" destOrd="0" presId="urn:microsoft.com/office/officeart/2005/8/layout/target1"/>
    <dgm:cxn modelId="{A35F6499-2D36-E94E-8FAB-E39896054095}" type="presParOf" srcId="{D680A7FE-EFBE-544D-A99C-E28C0E9BB8E5}" destId="{4CF99FB6-FDCA-B744-9BDA-C197B566D8B0}" srcOrd="6" destOrd="0" presId="urn:microsoft.com/office/officeart/2005/8/layout/target1"/>
    <dgm:cxn modelId="{EC8A51F4-4BEB-244F-B035-3F93B89F65EB}" type="presParOf" srcId="{D680A7FE-EFBE-544D-A99C-E28C0E9BB8E5}" destId="{F082C2C5-C5FA-BD48-855A-30174E6A5FF1}" srcOrd="7" destOrd="0" presId="urn:microsoft.com/office/officeart/2005/8/layout/target1"/>
    <dgm:cxn modelId="{1EA96830-9F84-844C-9A55-A21031765542}" type="presParOf" srcId="{D680A7FE-EFBE-544D-A99C-E28C0E9BB8E5}" destId="{CF7EC0AC-20CC-804C-85C8-58BD4569D0A9}" srcOrd="8" destOrd="0" presId="urn:microsoft.com/office/officeart/2005/8/layout/target1"/>
    <dgm:cxn modelId="{25500CC0-2509-CC47-84E0-EF8763E285B0}" type="presParOf" srcId="{D680A7FE-EFBE-544D-A99C-E28C0E9BB8E5}" destId="{5EBC2623-70A4-D34B-9A33-4C8230DF0FD4}" srcOrd="9" destOrd="0" presId="urn:microsoft.com/office/officeart/2005/8/layout/target1"/>
    <dgm:cxn modelId="{16829F81-F2B8-BB48-918B-7024368F53F7}" type="presParOf" srcId="{D680A7FE-EFBE-544D-A99C-E28C0E9BB8E5}" destId="{B60E98EC-F864-2040-B4A7-ED261DADC16C}" srcOrd="10" destOrd="0" presId="urn:microsoft.com/office/officeart/2005/8/layout/target1"/>
    <dgm:cxn modelId="{1B45B26C-0023-A843-ABF6-31FCE4BD63C0}" type="presParOf" srcId="{D680A7FE-EFBE-544D-A99C-E28C0E9BB8E5}" destId="{7B09EC88-857D-7443-80FE-BEAA0175F6DE}"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7D2CCB-793D-604A-BF13-CF1E278DCD3C}" type="doc">
      <dgm:prSet loTypeId="urn:microsoft.com/office/officeart/2009/layout/CirclePictureHierarchy" loCatId="relationship" qsTypeId="urn:microsoft.com/office/officeart/2005/8/quickstyle/simple1" qsCatId="simple" csTypeId="urn:microsoft.com/office/officeart/2005/8/colors/accent1_2" csCatId="accent1" phldr="1"/>
      <dgm:spPr/>
      <dgm:t>
        <a:bodyPr/>
        <a:lstStyle/>
        <a:p>
          <a:endParaRPr lang="en-US"/>
        </a:p>
      </dgm:t>
    </dgm:pt>
    <dgm:pt modelId="{DB35CA85-39C0-D947-A685-A1087F915A8B}">
      <dgm:prSet custT="1"/>
      <dgm:spPr/>
      <dgm:t>
        <a:bodyPr/>
        <a:lstStyle/>
        <a:p>
          <a:r>
            <a:rPr lang="en-US" sz="1400" dirty="0"/>
            <a:t>Growth of population vs Prevalence of diabetes by year 2050:</a:t>
          </a:r>
        </a:p>
      </dgm:t>
    </dgm:pt>
    <dgm:pt modelId="{1EF257DA-FD39-1841-AFB7-2C1AD5047E78}" type="parTrans" cxnId="{B29EB745-E166-1643-AFF0-76B80871B5BD}">
      <dgm:prSet/>
      <dgm:spPr/>
      <dgm:t>
        <a:bodyPr/>
        <a:lstStyle/>
        <a:p>
          <a:endParaRPr lang="en-US"/>
        </a:p>
      </dgm:t>
    </dgm:pt>
    <dgm:pt modelId="{E03588B0-9EAC-2443-9EFB-CFBF55AABD2A}" type="sibTrans" cxnId="{B29EB745-E166-1643-AFF0-76B80871B5BD}">
      <dgm:prSet/>
      <dgm:spPr/>
      <dgm:t>
        <a:bodyPr/>
        <a:lstStyle/>
        <a:p>
          <a:endParaRPr lang="en-US"/>
        </a:p>
      </dgm:t>
    </dgm:pt>
    <dgm:pt modelId="{ED3D89C4-204C-D54E-A62B-D285161AB13D}">
      <dgm:prSet/>
      <dgm:spPr/>
      <dgm:t>
        <a:bodyPr/>
        <a:lstStyle/>
        <a:p>
          <a:r>
            <a:rPr lang="en-US"/>
            <a:t>Asian Americans- 212.9% / 8.4%</a:t>
          </a:r>
        </a:p>
      </dgm:t>
    </dgm:pt>
    <dgm:pt modelId="{36B1BBE5-9744-9E44-BBCB-384031DBFEA8}" type="parTrans" cxnId="{EE956797-F217-7F44-B18D-277BAC2942C4}">
      <dgm:prSet/>
      <dgm:spPr/>
      <dgm:t>
        <a:bodyPr/>
        <a:lstStyle/>
        <a:p>
          <a:endParaRPr lang="en-US"/>
        </a:p>
      </dgm:t>
    </dgm:pt>
    <dgm:pt modelId="{39FFFB12-43F7-A14E-9729-F27F813F6770}" type="sibTrans" cxnId="{EE956797-F217-7F44-B18D-277BAC2942C4}">
      <dgm:prSet/>
      <dgm:spPr/>
      <dgm:t>
        <a:bodyPr/>
        <a:lstStyle/>
        <a:p>
          <a:endParaRPr lang="en-US"/>
        </a:p>
      </dgm:t>
    </dgm:pt>
    <dgm:pt modelId="{2DD6D1BB-A2B9-CF43-89D6-7B55016A180E}">
      <dgm:prSet/>
      <dgm:spPr/>
      <dgm:t>
        <a:bodyPr/>
        <a:lstStyle/>
        <a:p>
          <a:r>
            <a:rPr lang="en-US"/>
            <a:t>Hispanics -187.9% / 11.58%</a:t>
          </a:r>
        </a:p>
      </dgm:t>
    </dgm:pt>
    <dgm:pt modelId="{72976407-1320-9E4C-874B-94906AA96676}" type="parTrans" cxnId="{BFA81BF4-A524-BE4C-BA4B-73D7315F50C9}">
      <dgm:prSet/>
      <dgm:spPr/>
      <dgm:t>
        <a:bodyPr/>
        <a:lstStyle/>
        <a:p>
          <a:endParaRPr lang="en-US"/>
        </a:p>
      </dgm:t>
    </dgm:pt>
    <dgm:pt modelId="{BA69F054-0059-104F-8464-081D4DC2B4FF}" type="sibTrans" cxnId="{BFA81BF4-A524-BE4C-BA4B-73D7315F50C9}">
      <dgm:prSet/>
      <dgm:spPr/>
      <dgm:t>
        <a:bodyPr/>
        <a:lstStyle/>
        <a:p>
          <a:endParaRPr lang="en-US"/>
        </a:p>
      </dgm:t>
    </dgm:pt>
    <dgm:pt modelId="{29471787-EC34-3F4F-8158-66BBE291A499}">
      <dgm:prSet/>
      <dgm:spPr/>
      <dgm:t>
        <a:bodyPr/>
        <a:lstStyle/>
        <a:p>
          <a:r>
            <a:rPr lang="en-US"/>
            <a:t>African American- 71.3% /12.6%</a:t>
          </a:r>
        </a:p>
      </dgm:t>
    </dgm:pt>
    <dgm:pt modelId="{1EF996C2-84ED-F24C-8C9F-2872C9FED8FC}" type="parTrans" cxnId="{BF5C2061-9080-334C-B860-20F159CD3F69}">
      <dgm:prSet/>
      <dgm:spPr/>
      <dgm:t>
        <a:bodyPr/>
        <a:lstStyle/>
        <a:p>
          <a:endParaRPr lang="en-US"/>
        </a:p>
      </dgm:t>
    </dgm:pt>
    <dgm:pt modelId="{4E85A785-71C1-F942-83E4-2801D8164DCC}" type="sibTrans" cxnId="{BF5C2061-9080-334C-B860-20F159CD3F69}">
      <dgm:prSet/>
      <dgm:spPr/>
      <dgm:t>
        <a:bodyPr/>
        <a:lstStyle/>
        <a:p>
          <a:endParaRPr lang="en-US"/>
        </a:p>
      </dgm:t>
    </dgm:pt>
    <dgm:pt modelId="{C1F90D01-38FA-124D-841E-097F51162BA6}">
      <dgm:prSet/>
      <dgm:spPr/>
      <dgm:t>
        <a:bodyPr/>
        <a:lstStyle/>
        <a:p>
          <a:r>
            <a:rPr lang="en-US"/>
            <a:t>Whites- 32.4% / 7.1%</a:t>
          </a:r>
        </a:p>
      </dgm:t>
    </dgm:pt>
    <dgm:pt modelId="{30DDBE41-AB6B-A449-89FD-92CC456EE898}" type="parTrans" cxnId="{CB8E18EE-9BBF-7642-90CB-E7FC95E4194A}">
      <dgm:prSet/>
      <dgm:spPr/>
      <dgm:t>
        <a:bodyPr/>
        <a:lstStyle/>
        <a:p>
          <a:endParaRPr lang="en-US"/>
        </a:p>
      </dgm:t>
    </dgm:pt>
    <dgm:pt modelId="{C339289F-FAF7-CC46-B00C-B0692B196128}" type="sibTrans" cxnId="{CB8E18EE-9BBF-7642-90CB-E7FC95E4194A}">
      <dgm:prSet/>
      <dgm:spPr/>
      <dgm:t>
        <a:bodyPr/>
        <a:lstStyle/>
        <a:p>
          <a:endParaRPr lang="en-US"/>
        </a:p>
      </dgm:t>
    </dgm:pt>
    <dgm:pt modelId="{D3F755C4-CA1F-1A48-A21D-C5282F23DBD9}" type="pres">
      <dgm:prSet presAssocID="{907D2CCB-793D-604A-BF13-CF1E278DCD3C}" presName="hierChild1" presStyleCnt="0">
        <dgm:presLayoutVars>
          <dgm:chPref val="1"/>
          <dgm:dir/>
          <dgm:animOne val="branch"/>
          <dgm:animLvl val="lvl"/>
          <dgm:resizeHandles/>
        </dgm:presLayoutVars>
      </dgm:prSet>
      <dgm:spPr/>
      <dgm:t>
        <a:bodyPr/>
        <a:lstStyle/>
        <a:p>
          <a:endParaRPr lang="en-US"/>
        </a:p>
      </dgm:t>
    </dgm:pt>
    <dgm:pt modelId="{B120D84E-9873-E949-8B78-91019FE88028}" type="pres">
      <dgm:prSet presAssocID="{DB35CA85-39C0-D947-A685-A1087F915A8B}" presName="hierRoot1" presStyleCnt="0"/>
      <dgm:spPr/>
    </dgm:pt>
    <dgm:pt modelId="{661C6798-1AEB-2443-8A6E-7411BC6B51E5}" type="pres">
      <dgm:prSet presAssocID="{DB35CA85-39C0-D947-A685-A1087F915A8B}" presName="composite" presStyleCnt="0"/>
      <dgm:spPr/>
    </dgm:pt>
    <dgm:pt modelId="{5D8752FC-0563-6D4F-88A8-D14831D1B493}" type="pres">
      <dgm:prSet presAssocID="{DB35CA85-39C0-D947-A685-A1087F915A8B}" presName="image" presStyleLbl="node0" presStyleIdx="0" presStyleCnt="1"/>
      <dgm:spPr>
        <a:blipFill rotWithShape="1">
          <a:blip xmlns:r="http://schemas.openxmlformats.org/officeDocument/2006/relationships" r:embed="rId1"/>
          <a:srcRect/>
          <a:stretch>
            <a:fillRect/>
          </a:stretch>
        </a:blipFill>
      </dgm:spPr>
    </dgm:pt>
    <dgm:pt modelId="{B46E4C3D-FA59-C24F-8CF9-0FB54FDBC581}" type="pres">
      <dgm:prSet presAssocID="{DB35CA85-39C0-D947-A685-A1087F915A8B}" presName="text" presStyleLbl="revTx" presStyleIdx="0" presStyleCnt="5">
        <dgm:presLayoutVars>
          <dgm:chPref val="3"/>
        </dgm:presLayoutVars>
      </dgm:prSet>
      <dgm:spPr/>
      <dgm:t>
        <a:bodyPr/>
        <a:lstStyle/>
        <a:p>
          <a:endParaRPr lang="en-US"/>
        </a:p>
      </dgm:t>
    </dgm:pt>
    <dgm:pt modelId="{DF7EA21F-9D63-AD44-8CF7-A5B9E120A9E0}" type="pres">
      <dgm:prSet presAssocID="{DB35CA85-39C0-D947-A685-A1087F915A8B}" presName="hierChild2" presStyleCnt="0"/>
      <dgm:spPr/>
    </dgm:pt>
    <dgm:pt modelId="{02B63E2F-D99C-494D-8BCA-5A59492FA853}" type="pres">
      <dgm:prSet presAssocID="{36B1BBE5-9744-9E44-BBCB-384031DBFEA8}" presName="Name10" presStyleLbl="parChTrans1D2" presStyleIdx="0" presStyleCnt="4"/>
      <dgm:spPr/>
      <dgm:t>
        <a:bodyPr/>
        <a:lstStyle/>
        <a:p>
          <a:endParaRPr lang="en-US"/>
        </a:p>
      </dgm:t>
    </dgm:pt>
    <dgm:pt modelId="{204C0C94-9D19-7544-B85B-B05556408BDE}" type="pres">
      <dgm:prSet presAssocID="{ED3D89C4-204C-D54E-A62B-D285161AB13D}" presName="hierRoot2" presStyleCnt="0"/>
      <dgm:spPr/>
    </dgm:pt>
    <dgm:pt modelId="{5F830736-7933-1945-9810-DFE661C1ACA2}" type="pres">
      <dgm:prSet presAssocID="{ED3D89C4-204C-D54E-A62B-D285161AB13D}" presName="composite2" presStyleCnt="0"/>
      <dgm:spPr/>
    </dgm:pt>
    <dgm:pt modelId="{41026601-30EA-834F-9467-B35D0B676F6A}" type="pres">
      <dgm:prSet presAssocID="{ED3D89C4-204C-D54E-A62B-D285161AB13D}" presName="image2" presStyleLbl="node2" presStyleIdx="0" presStyleCnt="4"/>
      <dgm:spPr>
        <a:blipFill rotWithShape="1">
          <a:blip xmlns:r="http://schemas.openxmlformats.org/officeDocument/2006/relationships" r:embed="rId1"/>
          <a:srcRect/>
          <a:stretch>
            <a:fillRect/>
          </a:stretch>
        </a:blipFill>
      </dgm:spPr>
    </dgm:pt>
    <dgm:pt modelId="{981B8DD8-02AA-BE42-9171-5645822F4858}" type="pres">
      <dgm:prSet presAssocID="{ED3D89C4-204C-D54E-A62B-D285161AB13D}" presName="text2" presStyleLbl="revTx" presStyleIdx="1" presStyleCnt="5">
        <dgm:presLayoutVars>
          <dgm:chPref val="3"/>
        </dgm:presLayoutVars>
      </dgm:prSet>
      <dgm:spPr/>
      <dgm:t>
        <a:bodyPr/>
        <a:lstStyle/>
        <a:p>
          <a:endParaRPr lang="en-US"/>
        </a:p>
      </dgm:t>
    </dgm:pt>
    <dgm:pt modelId="{B68E24EF-E855-4C4D-A9CB-616B0B17851A}" type="pres">
      <dgm:prSet presAssocID="{ED3D89C4-204C-D54E-A62B-D285161AB13D}" presName="hierChild3" presStyleCnt="0"/>
      <dgm:spPr/>
    </dgm:pt>
    <dgm:pt modelId="{F880033F-49E1-534B-90BA-A0E60F1A32F3}" type="pres">
      <dgm:prSet presAssocID="{72976407-1320-9E4C-874B-94906AA96676}" presName="Name10" presStyleLbl="parChTrans1D2" presStyleIdx="1" presStyleCnt="4"/>
      <dgm:spPr/>
      <dgm:t>
        <a:bodyPr/>
        <a:lstStyle/>
        <a:p>
          <a:endParaRPr lang="en-US"/>
        </a:p>
      </dgm:t>
    </dgm:pt>
    <dgm:pt modelId="{323801E7-567A-A549-96F9-A4ADE3FCDDFF}" type="pres">
      <dgm:prSet presAssocID="{2DD6D1BB-A2B9-CF43-89D6-7B55016A180E}" presName="hierRoot2" presStyleCnt="0"/>
      <dgm:spPr/>
    </dgm:pt>
    <dgm:pt modelId="{A5EF1DAF-34A5-6049-A330-05FEE7178BD3}" type="pres">
      <dgm:prSet presAssocID="{2DD6D1BB-A2B9-CF43-89D6-7B55016A180E}" presName="composite2" presStyleCnt="0"/>
      <dgm:spPr/>
    </dgm:pt>
    <dgm:pt modelId="{6A53450A-AB22-5D40-8091-B2CFD7DDAD53}" type="pres">
      <dgm:prSet presAssocID="{2DD6D1BB-A2B9-CF43-89D6-7B55016A180E}" presName="image2" presStyleLbl="node2" presStyleIdx="1" presStyleCnt="4"/>
      <dgm:spPr>
        <a:blipFill rotWithShape="1">
          <a:blip xmlns:r="http://schemas.openxmlformats.org/officeDocument/2006/relationships" r:embed="rId1"/>
          <a:srcRect/>
          <a:stretch>
            <a:fillRect/>
          </a:stretch>
        </a:blipFill>
      </dgm:spPr>
    </dgm:pt>
    <dgm:pt modelId="{30F4C7F9-5EEC-CA40-B896-CC0E92F1CC1B}" type="pres">
      <dgm:prSet presAssocID="{2DD6D1BB-A2B9-CF43-89D6-7B55016A180E}" presName="text2" presStyleLbl="revTx" presStyleIdx="2" presStyleCnt="5">
        <dgm:presLayoutVars>
          <dgm:chPref val="3"/>
        </dgm:presLayoutVars>
      </dgm:prSet>
      <dgm:spPr/>
      <dgm:t>
        <a:bodyPr/>
        <a:lstStyle/>
        <a:p>
          <a:endParaRPr lang="en-US"/>
        </a:p>
      </dgm:t>
    </dgm:pt>
    <dgm:pt modelId="{71D3557A-BB31-984F-9E0C-9A23215D0885}" type="pres">
      <dgm:prSet presAssocID="{2DD6D1BB-A2B9-CF43-89D6-7B55016A180E}" presName="hierChild3" presStyleCnt="0"/>
      <dgm:spPr/>
    </dgm:pt>
    <dgm:pt modelId="{A7ED0E55-5EC6-794B-9730-763B3A1531B9}" type="pres">
      <dgm:prSet presAssocID="{1EF996C2-84ED-F24C-8C9F-2872C9FED8FC}" presName="Name10" presStyleLbl="parChTrans1D2" presStyleIdx="2" presStyleCnt="4"/>
      <dgm:spPr/>
      <dgm:t>
        <a:bodyPr/>
        <a:lstStyle/>
        <a:p>
          <a:endParaRPr lang="en-US"/>
        </a:p>
      </dgm:t>
    </dgm:pt>
    <dgm:pt modelId="{A27B01D5-DA98-BE46-BD82-BA78618E381A}" type="pres">
      <dgm:prSet presAssocID="{29471787-EC34-3F4F-8158-66BBE291A499}" presName="hierRoot2" presStyleCnt="0"/>
      <dgm:spPr/>
    </dgm:pt>
    <dgm:pt modelId="{05E56F7E-C602-9048-B389-F68EF44F228C}" type="pres">
      <dgm:prSet presAssocID="{29471787-EC34-3F4F-8158-66BBE291A499}" presName="composite2" presStyleCnt="0"/>
      <dgm:spPr/>
    </dgm:pt>
    <dgm:pt modelId="{1627588F-89AB-D24B-BF11-082186F4E6D3}" type="pres">
      <dgm:prSet presAssocID="{29471787-EC34-3F4F-8158-66BBE291A499}" presName="image2" presStyleLbl="node2" presStyleIdx="2" presStyleCnt="4"/>
      <dgm:spPr>
        <a:blipFill rotWithShape="1">
          <a:blip xmlns:r="http://schemas.openxmlformats.org/officeDocument/2006/relationships" r:embed="rId1"/>
          <a:srcRect/>
          <a:stretch>
            <a:fillRect/>
          </a:stretch>
        </a:blipFill>
      </dgm:spPr>
    </dgm:pt>
    <dgm:pt modelId="{3B1AA85F-622D-FD43-BFFF-95F87DF1A01D}" type="pres">
      <dgm:prSet presAssocID="{29471787-EC34-3F4F-8158-66BBE291A499}" presName="text2" presStyleLbl="revTx" presStyleIdx="3" presStyleCnt="5">
        <dgm:presLayoutVars>
          <dgm:chPref val="3"/>
        </dgm:presLayoutVars>
      </dgm:prSet>
      <dgm:spPr/>
      <dgm:t>
        <a:bodyPr/>
        <a:lstStyle/>
        <a:p>
          <a:endParaRPr lang="en-US"/>
        </a:p>
      </dgm:t>
    </dgm:pt>
    <dgm:pt modelId="{FB9DDA8A-D877-0D44-AFC0-476682B350C8}" type="pres">
      <dgm:prSet presAssocID="{29471787-EC34-3F4F-8158-66BBE291A499}" presName="hierChild3" presStyleCnt="0"/>
      <dgm:spPr/>
    </dgm:pt>
    <dgm:pt modelId="{03D0C249-08C2-7D48-8F16-DA2EA12DB7E3}" type="pres">
      <dgm:prSet presAssocID="{30DDBE41-AB6B-A449-89FD-92CC456EE898}" presName="Name10" presStyleLbl="parChTrans1D2" presStyleIdx="3" presStyleCnt="4"/>
      <dgm:spPr/>
      <dgm:t>
        <a:bodyPr/>
        <a:lstStyle/>
        <a:p>
          <a:endParaRPr lang="en-US"/>
        </a:p>
      </dgm:t>
    </dgm:pt>
    <dgm:pt modelId="{F6D5FE14-9F75-CE47-B166-536FE9F3C2BC}" type="pres">
      <dgm:prSet presAssocID="{C1F90D01-38FA-124D-841E-097F51162BA6}" presName="hierRoot2" presStyleCnt="0"/>
      <dgm:spPr/>
    </dgm:pt>
    <dgm:pt modelId="{4D5AA2E2-63C2-A44E-91B2-54D458F02A9C}" type="pres">
      <dgm:prSet presAssocID="{C1F90D01-38FA-124D-841E-097F51162BA6}" presName="composite2" presStyleCnt="0"/>
      <dgm:spPr/>
    </dgm:pt>
    <dgm:pt modelId="{487ED296-9DFC-8543-97A8-E0B90E92F7FA}" type="pres">
      <dgm:prSet presAssocID="{C1F90D01-38FA-124D-841E-097F51162BA6}" presName="image2" presStyleLbl="node2" presStyleIdx="3" presStyleCnt="4"/>
      <dgm:spPr/>
    </dgm:pt>
    <dgm:pt modelId="{76A63BFC-F745-A646-9393-C8558E0961A2}" type="pres">
      <dgm:prSet presAssocID="{C1F90D01-38FA-124D-841E-097F51162BA6}" presName="text2" presStyleLbl="revTx" presStyleIdx="4" presStyleCnt="5">
        <dgm:presLayoutVars>
          <dgm:chPref val="3"/>
        </dgm:presLayoutVars>
      </dgm:prSet>
      <dgm:spPr/>
      <dgm:t>
        <a:bodyPr/>
        <a:lstStyle/>
        <a:p>
          <a:endParaRPr lang="en-US"/>
        </a:p>
      </dgm:t>
    </dgm:pt>
    <dgm:pt modelId="{8AB334A4-AD13-E849-904D-4953C4091A09}" type="pres">
      <dgm:prSet presAssocID="{C1F90D01-38FA-124D-841E-097F51162BA6}" presName="hierChild3" presStyleCnt="0"/>
      <dgm:spPr/>
    </dgm:pt>
  </dgm:ptLst>
  <dgm:cxnLst>
    <dgm:cxn modelId="{2AFAAC3F-9C65-1F49-A612-A2B843C972BE}" type="presOf" srcId="{36B1BBE5-9744-9E44-BBCB-384031DBFEA8}" destId="{02B63E2F-D99C-494D-8BCA-5A59492FA853}" srcOrd="0" destOrd="0" presId="urn:microsoft.com/office/officeart/2009/layout/CirclePictureHierarchy"/>
    <dgm:cxn modelId="{5DD05CEE-F45D-A444-81DA-33A6DBE29B37}" type="presOf" srcId="{907D2CCB-793D-604A-BF13-CF1E278DCD3C}" destId="{D3F755C4-CA1F-1A48-A21D-C5282F23DBD9}" srcOrd="0" destOrd="0" presId="urn:microsoft.com/office/officeart/2009/layout/CirclePictureHierarchy"/>
    <dgm:cxn modelId="{D230D3BB-BE44-5C4D-AFAF-ED8318541692}" type="presOf" srcId="{2DD6D1BB-A2B9-CF43-89D6-7B55016A180E}" destId="{30F4C7F9-5EEC-CA40-B896-CC0E92F1CC1B}" srcOrd="0" destOrd="0" presId="urn:microsoft.com/office/officeart/2009/layout/CirclePictureHierarchy"/>
    <dgm:cxn modelId="{7DE3D8AA-A148-BB4F-AB7B-C52100125DCE}" type="presOf" srcId="{72976407-1320-9E4C-874B-94906AA96676}" destId="{F880033F-49E1-534B-90BA-A0E60F1A32F3}" srcOrd="0" destOrd="0" presId="urn:microsoft.com/office/officeart/2009/layout/CirclePictureHierarchy"/>
    <dgm:cxn modelId="{1D068909-F0C6-3247-A0B9-FBB4221D8B98}" type="presOf" srcId="{C1F90D01-38FA-124D-841E-097F51162BA6}" destId="{76A63BFC-F745-A646-9393-C8558E0961A2}" srcOrd="0" destOrd="0" presId="urn:microsoft.com/office/officeart/2009/layout/CirclePictureHierarchy"/>
    <dgm:cxn modelId="{B29EB745-E166-1643-AFF0-76B80871B5BD}" srcId="{907D2CCB-793D-604A-BF13-CF1E278DCD3C}" destId="{DB35CA85-39C0-D947-A685-A1087F915A8B}" srcOrd="0" destOrd="0" parTransId="{1EF257DA-FD39-1841-AFB7-2C1AD5047E78}" sibTransId="{E03588B0-9EAC-2443-9EFB-CFBF55AABD2A}"/>
    <dgm:cxn modelId="{EE956797-F217-7F44-B18D-277BAC2942C4}" srcId="{DB35CA85-39C0-D947-A685-A1087F915A8B}" destId="{ED3D89C4-204C-D54E-A62B-D285161AB13D}" srcOrd="0" destOrd="0" parTransId="{36B1BBE5-9744-9E44-BBCB-384031DBFEA8}" sibTransId="{39FFFB12-43F7-A14E-9729-F27F813F6770}"/>
    <dgm:cxn modelId="{30D870E8-5FD1-9D4F-BAFC-E65BE1222BBC}" type="presOf" srcId="{29471787-EC34-3F4F-8158-66BBE291A499}" destId="{3B1AA85F-622D-FD43-BFFF-95F87DF1A01D}" srcOrd="0" destOrd="0" presId="urn:microsoft.com/office/officeart/2009/layout/CirclePictureHierarchy"/>
    <dgm:cxn modelId="{BFA81BF4-A524-BE4C-BA4B-73D7315F50C9}" srcId="{DB35CA85-39C0-D947-A685-A1087F915A8B}" destId="{2DD6D1BB-A2B9-CF43-89D6-7B55016A180E}" srcOrd="1" destOrd="0" parTransId="{72976407-1320-9E4C-874B-94906AA96676}" sibTransId="{BA69F054-0059-104F-8464-081D4DC2B4FF}"/>
    <dgm:cxn modelId="{2BE032C3-3E8F-7D4D-B0D9-D01765AE9A68}" type="presOf" srcId="{DB35CA85-39C0-D947-A685-A1087F915A8B}" destId="{B46E4C3D-FA59-C24F-8CF9-0FB54FDBC581}" srcOrd="0" destOrd="0" presId="urn:microsoft.com/office/officeart/2009/layout/CirclePictureHierarchy"/>
    <dgm:cxn modelId="{BF5C2061-9080-334C-B860-20F159CD3F69}" srcId="{DB35CA85-39C0-D947-A685-A1087F915A8B}" destId="{29471787-EC34-3F4F-8158-66BBE291A499}" srcOrd="2" destOrd="0" parTransId="{1EF996C2-84ED-F24C-8C9F-2872C9FED8FC}" sibTransId="{4E85A785-71C1-F942-83E4-2801D8164DCC}"/>
    <dgm:cxn modelId="{4F82F130-440F-DA4D-A525-51659600AF20}" type="presOf" srcId="{ED3D89C4-204C-D54E-A62B-D285161AB13D}" destId="{981B8DD8-02AA-BE42-9171-5645822F4858}" srcOrd="0" destOrd="0" presId="urn:microsoft.com/office/officeart/2009/layout/CirclePictureHierarchy"/>
    <dgm:cxn modelId="{9B35534E-2B61-9D4E-900D-9D45BB4738AC}" type="presOf" srcId="{1EF996C2-84ED-F24C-8C9F-2872C9FED8FC}" destId="{A7ED0E55-5EC6-794B-9730-763B3A1531B9}" srcOrd="0" destOrd="0" presId="urn:microsoft.com/office/officeart/2009/layout/CirclePictureHierarchy"/>
    <dgm:cxn modelId="{CB8E18EE-9BBF-7642-90CB-E7FC95E4194A}" srcId="{DB35CA85-39C0-D947-A685-A1087F915A8B}" destId="{C1F90D01-38FA-124D-841E-097F51162BA6}" srcOrd="3" destOrd="0" parTransId="{30DDBE41-AB6B-A449-89FD-92CC456EE898}" sibTransId="{C339289F-FAF7-CC46-B00C-B0692B196128}"/>
    <dgm:cxn modelId="{FCE0E8F4-5DC9-714B-965E-CACDD428F552}" type="presOf" srcId="{30DDBE41-AB6B-A449-89FD-92CC456EE898}" destId="{03D0C249-08C2-7D48-8F16-DA2EA12DB7E3}" srcOrd="0" destOrd="0" presId="urn:microsoft.com/office/officeart/2009/layout/CirclePictureHierarchy"/>
    <dgm:cxn modelId="{AE5B77CE-0FF1-4941-B9B2-1EB0D5E0F10E}" type="presParOf" srcId="{D3F755C4-CA1F-1A48-A21D-C5282F23DBD9}" destId="{B120D84E-9873-E949-8B78-91019FE88028}" srcOrd="0" destOrd="0" presId="urn:microsoft.com/office/officeart/2009/layout/CirclePictureHierarchy"/>
    <dgm:cxn modelId="{C030D0E2-A532-D447-BF60-4EB522F8D09F}" type="presParOf" srcId="{B120D84E-9873-E949-8B78-91019FE88028}" destId="{661C6798-1AEB-2443-8A6E-7411BC6B51E5}" srcOrd="0" destOrd="0" presId="urn:microsoft.com/office/officeart/2009/layout/CirclePictureHierarchy"/>
    <dgm:cxn modelId="{36E82ADE-DFB9-B949-901B-F5D18EC489FB}" type="presParOf" srcId="{661C6798-1AEB-2443-8A6E-7411BC6B51E5}" destId="{5D8752FC-0563-6D4F-88A8-D14831D1B493}" srcOrd="0" destOrd="0" presId="urn:microsoft.com/office/officeart/2009/layout/CirclePictureHierarchy"/>
    <dgm:cxn modelId="{BF1A9AA4-7C0E-7844-8C08-A0765F976B6F}" type="presParOf" srcId="{661C6798-1AEB-2443-8A6E-7411BC6B51E5}" destId="{B46E4C3D-FA59-C24F-8CF9-0FB54FDBC581}" srcOrd="1" destOrd="0" presId="urn:microsoft.com/office/officeart/2009/layout/CirclePictureHierarchy"/>
    <dgm:cxn modelId="{C18BAE7F-FB84-9E4F-84F1-65F8F95A7106}" type="presParOf" srcId="{B120D84E-9873-E949-8B78-91019FE88028}" destId="{DF7EA21F-9D63-AD44-8CF7-A5B9E120A9E0}" srcOrd="1" destOrd="0" presId="urn:microsoft.com/office/officeart/2009/layout/CirclePictureHierarchy"/>
    <dgm:cxn modelId="{F2377421-5413-9249-B841-A2B7D09CEDA6}" type="presParOf" srcId="{DF7EA21F-9D63-AD44-8CF7-A5B9E120A9E0}" destId="{02B63E2F-D99C-494D-8BCA-5A59492FA853}" srcOrd="0" destOrd="0" presId="urn:microsoft.com/office/officeart/2009/layout/CirclePictureHierarchy"/>
    <dgm:cxn modelId="{41569541-51DC-6547-98C4-7D9FEA40D7DF}" type="presParOf" srcId="{DF7EA21F-9D63-AD44-8CF7-A5B9E120A9E0}" destId="{204C0C94-9D19-7544-B85B-B05556408BDE}" srcOrd="1" destOrd="0" presId="urn:microsoft.com/office/officeart/2009/layout/CirclePictureHierarchy"/>
    <dgm:cxn modelId="{2556D609-A871-684D-9B93-D60754480B41}" type="presParOf" srcId="{204C0C94-9D19-7544-B85B-B05556408BDE}" destId="{5F830736-7933-1945-9810-DFE661C1ACA2}" srcOrd="0" destOrd="0" presId="urn:microsoft.com/office/officeart/2009/layout/CirclePictureHierarchy"/>
    <dgm:cxn modelId="{DCD7CC9F-67B3-DC48-9C4A-D7303C907EAE}" type="presParOf" srcId="{5F830736-7933-1945-9810-DFE661C1ACA2}" destId="{41026601-30EA-834F-9467-B35D0B676F6A}" srcOrd="0" destOrd="0" presId="urn:microsoft.com/office/officeart/2009/layout/CirclePictureHierarchy"/>
    <dgm:cxn modelId="{FC74A7C7-FF61-E24E-A995-F0A1A16513D1}" type="presParOf" srcId="{5F830736-7933-1945-9810-DFE661C1ACA2}" destId="{981B8DD8-02AA-BE42-9171-5645822F4858}" srcOrd="1" destOrd="0" presId="urn:microsoft.com/office/officeart/2009/layout/CirclePictureHierarchy"/>
    <dgm:cxn modelId="{39A7A3A6-DB22-BE48-923F-0058356D5A32}" type="presParOf" srcId="{204C0C94-9D19-7544-B85B-B05556408BDE}" destId="{B68E24EF-E855-4C4D-A9CB-616B0B17851A}" srcOrd="1" destOrd="0" presId="urn:microsoft.com/office/officeart/2009/layout/CirclePictureHierarchy"/>
    <dgm:cxn modelId="{671E8588-C2C2-774E-A027-FA229E68581E}" type="presParOf" srcId="{DF7EA21F-9D63-AD44-8CF7-A5B9E120A9E0}" destId="{F880033F-49E1-534B-90BA-A0E60F1A32F3}" srcOrd="2" destOrd="0" presId="urn:microsoft.com/office/officeart/2009/layout/CirclePictureHierarchy"/>
    <dgm:cxn modelId="{B524F3B6-5E19-4C41-B13B-3943C9D3E5E9}" type="presParOf" srcId="{DF7EA21F-9D63-AD44-8CF7-A5B9E120A9E0}" destId="{323801E7-567A-A549-96F9-A4ADE3FCDDFF}" srcOrd="3" destOrd="0" presId="urn:microsoft.com/office/officeart/2009/layout/CirclePictureHierarchy"/>
    <dgm:cxn modelId="{F79FA2E0-21D3-8C4D-961F-C40EF8195B77}" type="presParOf" srcId="{323801E7-567A-A549-96F9-A4ADE3FCDDFF}" destId="{A5EF1DAF-34A5-6049-A330-05FEE7178BD3}" srcOrd="0" destOrd="0" presId="urn:microsoft.com/office/officeart/2009/layout/CirclePictureHierarchy"/>
    <dgm:cxn modelId="{D9945EF7-2130-2941-9225-CAA9E482E404}" type="presParOf" srcId="{A5EF1DAF-34A5-6049-A330-05FEE7178BD3}" destId="{6A53450A-AB22-5D40-8091-B2CFD7DDAD53}" srcOrd="0" destOrd="0" presId="urn:microsoft.com/office/officeart/2009/layout/CirclePictureHierarchy"/>
    <dgm:cxn modelId="{BAE95585-E596-4D4B-909D-EB0A55A733CD}" type="presParOf" srcId="{A5EF1DAF-34A5-6049-A330-05FEE7178BD3}" destId="{30F4C7F9-5EEC-CA40-B896-CC0E92F1CC1B}" srcOrd="1" destOrd="0" presId="urn:microsoft.com/office/officeart/2009/layout/CirclePictureHierarchy"/>
    <dgm:cxn modelId="{23DAA5B4-FC22-EF4C-8DFA-CBB7200BBD98}" type="presParOf" srcId="{323801E7-567A-A549-96F9-A4ADE3FCDDFF}" destId="{71D3557A-BB31-984F-9E0C-9A23215D0885}" srcOrd="1" destOrd="0" presId="urn:microsoft.com/office/officeart/2009/layout/CirclePictureHierarchy"/>
    <dgm:cxn modelId="{B58C6F7C-EA62-1849-B7FA-7B55B7C0FC85}" type="presParOf" srcId="{DF7EA21F-9D63-AD44-8CF7-A5B9E120A9E0}" destId="{A7ED0E55-5EC6-794B-9730-763B3A1531B9}" srcOrd="4" destOrd="0" presId="urn:microsoft.com/office/officeart/2009/layout/CirclePictureHierarchy"/>
    <dgm:cxn modelId="{20DD3F52-6409-9A43-B538-F37A34F0D3AD}" type="presParOf" srcId="{DF7EA21F-9D63-AD44-8CF7-A5B9E120A9E0}" destId="{A27B01D5-DA98-BE46-BD82-BA78618E381A}" srcOrd="5" destOrd="0" presId="urn:microsoft.com/office/officeart/2009/layout/CirclePictureHierarchy"/>
    <dgm:cxn modelId="{4691F0ED-0586-9942-998B-DCF866DD8090}" type="presParOf" srcId="{A27B01D5-DA98-BE46-BD82-BA78618E381A}" destId="{05E56F7E-C602-9048-B389-F68EF44F228C}" srcOrd="0" destOrd="0" presId="urn:microsoft.com/office/officeart/2009/layout/CirclePictureHierarchy"/>
    <dgm:cxn modelId="{A59557C1-979F-3A45-9C2B-C60FF742E9F3}" type="presParOf" srcId="{05E56F7E-C602-9048-B389-F68EF44F228C}" destId="{1627588F-89AB-D24B-BF11-082186F4E6D3}" srcOrd="0" destOrd="0" presId="urn:microsoft.com/office/officeart/2009/layout/CirclePictureHierarchy"/>
    <dgm:cxn modelId="{EE8D0D65-7D0D-0741-9AEF-276F7DFCAF8A}" type="presParOf" srcId="{05E56F7E-C602-9048-B389-F68EF44F228C}" destId="{3B1AA85F-622D-FD43-BFFF-95F87DF1A01D}" srcOrd="1" destOrd="0" presId="urn:microsoft.com/office/officeart/2009/layout/CirclePictureHierarchy"/>
    <dgm:cxn modelId="{4BA908D8-2FF2-0F44-AB4F-5F1DD986389D}" type="presParOf" srcId="{A27B01D5-DA98-BE46-BD82-BA78618E381A}" destId="{FB9DDA8A-D877-0D44-AFC0-476682B350C8}" srcOrd="1" destOrd="0" presId="urn:microsoft.com/office/officeart/2009/layout/CirclePictureHierarchy"/>
    <dgm:cxn modelId="{A400A0D9-54B0-B54D-AE36-6A212BDE88DA}" type="presParOf" srcId="{DF7EA21F-9D63-AD44-8CF7-A5B9E120A9E0}" destId="{03D0C249-08C2-7D48-8F16-DA2EA12DB7E3}" srcOrd="6" destOrd="0" presId="urn:microsoft.com/office/officeart/2009/layout/CirclePictureHierarchy"/>
    <dgm:cxn modelId="{CC27CFCF-B603-5E42-9B93-9D8ED15C450F}" type="presParOf" srcId="{DF7EA21F-9D63-AD44-8CF7-A5B9E120A9E0}" destId="{F6D5FE14-9F75-CE47-B166-536FE9F3C2BC}" srcOrd="7" destOrd="0" presId="urn:microsoft.com/office/officeart/2009/layout/CirclePictureHierarchy"/>
    <dgm:cxn modelId="{1A8385AD-9B32-974F-8B9C-1CC496A995C1}" type="presParOf" srcId="{F6D5FE14-9F75-CE47-B166-536FE9F3C2BC}" destId="{4D5AA2E2-63C2-A44E-91B2-54D458F02A9C}" srcOrd="0" destOrd="0" presId="urn:microsoft.com/office/officeart/2009/layout/CirclePictureHierarchy"/>
    <dgm:cxn modelId="{1924585A-89D0-8840-89D5-E59784B79F51}" type="presParOf" srcId="{4D5AA2E2-63C2-A44E-91B2-54D458F02A9C}" destId="{487ED296-9DFC-8543-97A8-E0B90E92F7FA}" srcOrd="0" destOrd="0" presId="urn:microsoft.com/office/officeart/2009/layout/CirclePictureHierarchy"/>
    <dgm:cxn modelId="{F76B6A85-009E-6043-907A-87B27E0C865A}" type="presParOf" srcId="{4D5AA2E2-63C2-A44E-91B2-54D458F02A9C}" destId="{76A63BFC-F745-A646-9393-C8558E0961A2}" srcOrd="1" destOrd="0" presId="urn:microsoft.com/office/officeart/2009/layout/CirclePictureHierarchy"/>
    <dgm:cxn modelId="{91B4DACD-D547-A645-BE84-E3046A8CCDD6}" type="presParOf" srcId="{F6D5FE14-9F75-CE47-B166-536FE9F3C2BC}" destId="{8AB334A4-AD13-E849-904D-4953C4091A09}"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D717B3E-12D6-634C-86EC-B3306AB6253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5F5C12D-2C1A-CE42-9B5F-FD031FF6B309}">
      <dgm:prSet/>
      <dgm:spPr/>
      <dgm:t>
        <a:bodyPr/>
        <a:lstStyle/>
        <a:p>
          <a:r>
            <a:rPr lang="en-US"/>
            <a:t>Is when the healthcare professional is motivated to want to engage in becoming culturally aware, culturally knowledgeable, culturally skillful and seek to have cultural encounters with their patients.</a:t>
          </a:r>
        </a:p>
      </dgm:t>
    </dgm:pt>
    <dgm:pt modelId="{488A69C7-A857-3D4A-9C50-5D1A7D45F599}" type="parTrans" cxnId="{33A158D7-38AE-0A4A-9508-CD1ECE1BF25B}">
      <dgm:prSet/>
      <dgm:spPr/>
      <dgm:t>
        <a:bodyPr/>
        <a:lstStyle/>
        <a:p>
          <a:endParaRPr lang="en-US"/>
        </a:p>
      </dgm:t>
    </dgm:pt>
    <dgm:pt modelId="{E452614A-9BA1-C04D-B95D-4FF7E983805A}" type="sibTrans" cxnId="{33A158D7-38AE-0A4A-9508-CD1ECE1BF25B}">
      <dgm:prSet/>
      <dgm:spPr/>
      <dgm:t>
        <a:bodyPr/>
        <a:lstStyle/>
        <a:p>
          <a:endParaRPr lang="en-US"/>
        </a:p>
      </dgm:t>
    </dgm:pt>
    <dgm:pt modelId="{8AB346C6-82C8-EA4B-B977-925F4273A6BB}" type="pres">
      <dgm:prSet presAssocID="{CD717B3E-12D6-634C-86EC-B3306AB62537}" presName="linear" presStyleCnt="0">
        <dgm:presLayoutVars>
          <dgm:animLvl val="lvl"/>
          <dgm:resizeHandles val="exact"/>
        </dgm:presLayoutVars>
      </dgm:prSet>
      <dgm:spPr/>
      <dgm:t>
        <a:bodyPr/>
        <a:lstStyle/>
        <a:p>
          <a:endParaRPr lang="en-US"/>
        </a:p>
      </dgm:t>
    </dgm:pt>
    <dgm:pt modelId="{8BC52ECD-2A59-644B-98C1-E1C1BC80BBFF}" type="pres">
      <dgm:prSet presAssocID="{D5F5C12D-2C1A-CE42-9B5F-FD031FF6B309}" presName="parentText" presStyleLbl="node1" presStyleIdx="0" presStyleCnt="1">
        <dgm:presLayoutVars>
          <dgm:chMax val="0"/>
          <dgm:bulletEnabled val="1"/>
        </dgm:presLayoutVars>
      </dgm:prSet>
      <dgm:spPr/>
      <dgm:t>
        <a:bodyPr/>
        <a:lstStyle/>
        <a:p>
          <a:endParaRPr lang="en-US"/>
        </a:p>
      </dgm:t>
    </dgm:pt>
  </dgm:ptLst>
  <dgm:cxnLst>
    <dgm:cxn modelId="{CA0A562B-0974-2648-9D6A-91415DCD01AF}" type="presOf" srcId="{CD717B3E-12D6-634C-86EC-B3306AB62537}" destId="{8AB346C6-82C8-EA4B-B977-925F4273A6BB}" srcOrd="0" destOrd="0" presId="urn:microsoft.com/office/officeart/2005/8/layout/vList2"/>
    <dgm:cxn modelId="{E1E69841-9C4A-AA44-8AE9-AA3CB2E0BA60}" type="presOf" srcId="{D5F5C12D-2C1A-CE42-9B5F-FD031FF6B309}" destId="{8BC52ECD-2A59-644B-98C1-E1C1BC80BBFF}" srcOrd="0" destOrd="0" presId="urn:microsoft.com/office/officeart/2005/8/layout/vList2"/>
    <dgm:cxn modelId="{33A158D7-38AE-0A4A-9508-CD1ECE1BF25B}" srcId="{CD717B3E-12D6-634C-86EC-B3306AB62537}" destId="{D5F5C12D-2C1A-CE42-9B5F-FD031FF6B309}" srcOrd="0" destOrd="0" parTransId="{488A69C7-A857-3D4A-9C50-5D1A7D45F599}" sibTransId="{E452614A-9BA1-C04D-B95D-4FF7E983805A}"/>
    <dgm:cxn modelId="{7DCB58AB-1CA8-B248-87C7-F6FF0BC0C40A}" type="presParOf" srcId="{8AB346C6-82C8-EA4B-B977-925F4273A6BB}" destId="{8BC52ECD-2A59-644B-98C1-E1C1BC80BBF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023D572-CBF7-AE44-BB4A-F17811B0974D}"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AFD8477A-F5E2-5B48-9581-FBEFD17A2E96}">
      <dgm:prSet/>
      <dgm:spPr/>
      <dgm:t>
        <a:bodyPr/>
        <a:lstStyle/>
        <a:p>
          <a:r>
            <a:rPr lang="en-US"/>
            <a:t>Diabetes Educators must be aware that:</a:t>
          </a:r>
        </a:p>
      </dgm:t>
    </dgm:pt>
    <dgm:pt modelId="{27267DF0-B4D8-524B-9ECF-93F30218AF59}" type="parTrans" cxnId="{28ECF651-C3A5-EE47-8CF4-FF030F5E00FF}">
      <dgm:prSet/>
      <dgm:spPr/>
      <dgm:t>
        <a:bodyPr/>
        <a:lstStyle/>
        <a:p>
          <a:endParaRPr lang="en-US"/>
        </a:p>
      </dgm:t>
    </dgm:pt>
    <dgm:pt modelId="{8F7FEFB7-502B-8143-B673-169708F8039F}" type="sibTrans" cxnId="{28ECF651-C3A5-EE47-8CF4-FF030F5E00FF}">
      <dgm:prSet/>
      <dgm:spPr/>
      <dgm:t>
        <a:bodyPr/>
        <a:lstStyle/>
        <a:p>
          <a:endParaRPr lang="en-US"/>
        </a:p>
      </dgm:t>
    </dgm:pt>
    <dgm:pt modelId="{B5688EE2-C21D-A643-AE59-5E46C8087BCE}">
      <dgm:prSet/>
      <dgm:spPr/>
      <dgm:t>
        <a:bodyPr/>
        <a:lstStyle/>
        <a:p>
          <a:r>
            <a:rPr lang="en-US"/>
            <a:t>Failure to incorporate important aspects of culture into direct patient care and diabetes education targeting ethnically diverse populations may result in less than optimal patient satisfaction in these populations.</a:t>
          </a:r>
        </a:p>
      </dgm:t>
    </dgm:pt>
    <dgm:pt modelId="{D97A6DF0-0CE3-254B-81B0-E3DB4E2E1394}" type="parTrans" cxnId="{02682A15-9DE9-9C48-91DD-9798821CB437}">
      <dgm:prSet/>
      <dgm:spPr/>
      <dgm:t>
        <a:bodyPr/>
        <a:lstStyle/>
        <a:p>
          <a:endParaRPr lang="en-US"/>
        </a:p>
      </dgm:t>
    </dgm:pt>
    <dgm:pt modelId="{55999E71-03A5-7E4F-8A32-1759C59A2EAF}" type="sibTrans" cxnId="{02682A15-9DE9-9C48-91DD-9798821CB437}">
      <dgm:prSet/>
      <dgm:spPr/>
      <dgm:t>
        <a:bodyPr/>
        <a:lstStyle/>
        <a:p>
          <a:endParaRPr lang="en-US"/>
        </a:p>
      </dgm:t>
    </dgm:pt>
    <dgm:pt modelId="{64EB14EE-0D84-DE4A-935B-EFB3BA6BD1C9}">
      <dgm:prSet/>
      <dgm:spPr/>
      <dgm:t>
        <a:bodyPr/>
        <a:lstStyle/>
        <a:p>
          <a:r>
            <a:rPr lang="en-US"/>
            <a:t>Integral to health, culture profoundly affects the way people define and experience health and disease.</a:t>
          </a:r>
        </a:p>
      </dgm:t>
    </dgm:pt>
    <dgm:pt modelId="{C2FA5DB7-823F-204E-9BB2-A7D58FAAAAE9}" type="parTrans" cxnId="{44024810-9E2E-704D-ACC9-45C26CCAED22}">
      <dgm:prSet/>
      <dgm:spPr/>
      <dgm:t>
        <a:bodyPr/>
        <a:lstStyle/>
        <a:p>
          <a:endParaRPr lang="en-US"/>
        </a:p>
      </dgm:t>
    </dgm:pt>
    <dgm:pt modelId="{81F16C0A-E47A-674B-9B70-B675ED1D1B71}" type="sibTrans" cxnId="{44024810-9E2E-704D-ACC9-45C26CCAED22}">
      <dgm:prSet/>
      <dgm:spPr/>
      <dgm:t>
        <a:bodyPr/>
        <a:lstStyle/>
        <a:p>
          <a:endParaRPr lang="en-US"/>
        </a:p>
      </dgm:t>
    </dgm:pt>
    <dgm:pt modelId="{2F05FD3E-656E-DA48-8249-45291A403086}" type="pres">
      <dgm:prSet presAssocID="{4023D572-CBF7-AE44-BB4A-F17811B0974D}" presName="hierChild1" presStyleCnt="0">
        <dgm:presLayoutVars>
          <dgm:orgChart val="1"/>
          <dgm:chPref val="1"/>
          <dgm:dir/>
          <dgm:animOne val="branch"/>
          <dgm:animLvl val="lvl"/>
          <dgm:resizeHandles/>
        </dgm:presLayoutVars>
      </dgm:prSet>
      <dgm:spPr/>
      <dgm:t>
        <a:bodyPr/>
        <a:lstStyle/>
        <a:p>
          <a:endParaRPr lang="en-US"/>
        </a:p>
      </dgm:t>
    </dgm:pt>
    <dgm:pt modelId="{A0B24E36-3812-D14B-9270-37BCCFAA76BC}" type="pres">
      <dgm:prSet presAssocID="{AFD8477A-F5E2-5B48-9581-FBEFD17A2E96}" presName="hierRoot1" presStyleCnt="0">
        <dgm:presLayoutVars>
          <dgm:hierBranch val="init"/>
        </dgm:presLayoutVars>
      </dgm:prSet>
      <dgm:spPr/>
    </dgm:pt>
    <dgm:pt modelId="{DC13DB01-24D9-EB46-9949-D2C22488886C}" type="pres">
      <dgm:prSet presAssocID="{AFD8477A-F5E2-5B48-9581-FBEFD17A2E96}" presName="rootComposite1" presStyleCnt="0"/>
      <dgm:spPr/>
    </dgm:pt>
    <dgm:pt modelId="{027A7885-6612-A54F-8D90-16E6C51D78A5}" type="pres">
      <dgm:prSet presAssocID="{AFD8477A-F5E2-5B48-9581-FBEFD17A2E96}" presName="rootText1" presStyleLbl="node0" presStyleIdx="0" presStyleCnt="1">
        <dgm:presLayoutVars>
          <dgm:chPref val="3"/>
        </dgm:presLayoutVars>
      </dgm:prSet>
      <dgm:spPr/>
      <dgm:t>
        <a:bodyPr/>
        <a:lstStyle/>
        <a:p>
          <a:endParaRPr lang="en-US"/>
        </a:p>
      </dgm:t>
    </dgm:pt>
    <dgm:pt modelId="{5B4A1D00-FFE6-0542-9E21-03FE59920F1E}" type="pres">
      <dgm:prSet presAssocID="{AFD8477A-F5E2-5B48-9581-FBEFD17A2E96}" presName="rootConnector1" presStyleLbl="node1" presStyleIdx="0" presStyleCnt="0"/>
      <dgm:spPr/>
      <dgm:t>
        <a:bodyPr/>
        <a:lstStyle/>
        <a:p>
          <a:endParaRPr lang="en-US"/>
        </a:p>
      </dgm:t>
    </dgm:pt>
    <dgm:pt modelId="{D79DD7A1-363E-E948-B0B9-6278B66D16D7}" type="pres">
      <dgm:prSet presAssocID="{AFD8477A-F5E2-5B48-9581-FBEFD17A2E96}" presName="hierChild2" presStyleCnt="0"/>
      <dgm:spPr/>
    </dgm:pt>
    <dgm:pt modelId="{216D5759-394F-F542-A72E-049502A5697E}" type="pres">
      <dgm:prSet presAssocID="{D97A6DF0-0CE3-254B-81B0-E3DB4E2E1394}" presName="Name37" presStyleLbl="parChTrans1D2" presStyleIdx="0" presStyleCnt="2"/>
      <dgm:spPr/>
      <dgm:t>
        <a:bodyPr/>
        <a:lstStyle/>
        <a:p>
          <a:endParaRPr lang="en-US"/>
        </a:p>
      </dgm:t>
    </dgm:pt>
    <dgm:pt modelId="{81F9569F-FC8F-1A46-8FE0-E2C459188CA4}" type="pres">
      <dgm:prSet presAssocID="{B5688EE2-C21D-A643-AE59-5E46C8087BCE}" presName="hierRoot2" presStyleCnt="0">
        <dgm:presLayoutVars>
          <dgm:hierBranch val="init"/>
        </dgm:presLayoutVars>
      </dgm:prSet>
      <dgm:spPr/>
    </dgm:pt>
    <dgm:pt modelId="{0CC8CACB-6923-954F-B053-5108B92062A4}" type="pres">
      <dgm:prSet presAssocID="{B5688EE2-C21D-A643-AE59-5E46C8087BCE}" presName="rootComposite" presStyleCnt="0"/>
      <dgm:spPr/>
    </dgm:pt>
    <dgm:pt modelId="{4C30DEA2-750F-B34C-8F9A-F3BBBDAE53A2}" type="pres">
      <dgm:prSet presAssocID="{B5688EE2-C21D-A643-AE59-5E46C8087BCE}" presName="rootText" presStyleLbl="node2" presStyleIdx="0" presStyleCnt="2">
        <dgm:presLayoutVars>
          <dgm:chPref val="3"/>
        </dgm:presLayoutVars>
      </dgm:prSet>
      <dgm:spPr/>
      <dgm:t>
        <a:bodyPr/>
        <a:lstStyle/>
        <a:p>
          <a:endParaRPr lang="en-US"/>
        </a:p>
      </dgm:t>
    </dgm:pt>
    <dgm:pt modelId="{863D1F58-5FAE-9240-8237-93984F0B6D3C}" type="pres">
      <dgm:prSet presAssocID="{B5688EE2-C21D-A643-AE59-5E46C8087BCE}" presName="rootConnector" presStyleLbl="node2" presStyleIdx="0" presStyleCnt="2"/>
      <dgm:spPr/>
      <dgm:t>
        <a:bodyPr/>
        <a:lstStyle/>
        <a:p>
          <a:endParaRPr lang="en-US"/>
        </a:p>
      </dgm:t>
    </dgm:pt>
    <dgm:pt modelId="{E9408122-7706-884B-BAEF-BEA50375F07B}" type="pres">
      <dgm:prSet presAssocID="{B5688EE2-C21D-A643-AE59-5E46C8087BCE}" presName="hierChild4" presStyleCnt="0"/>
      <dgm:spPr/>
    </dgm:pt>
    <dgm:pt modelId="{596201AD-C59B-9341-BD8D-AB2963B449A8}" type="pres">
      <dgm:prSet presAssocID="{B5688EE2-C21D-A643-AE59-5E46C8087BCE}" presName="hierChild5" presStyleCnt="0"/>
      <dgm:spPr/>
    </dgm:pt>
    <dgm:pt modelId="{3CBFEEDA-EBDB-9F4C-B7D6-F206E9A0911D}" type="pres">
      <dgm:prSet presAssocID="{C2FA5DB7-823F-204E-9BB2-A7D58FAAAAE9}" presName="Name37" presStyleLbl="parChTrans1D2" presStyleIdx="1" presStyleCnt="2"/>
      <dgm:spPr/>
      <dgm:t>
        <a:bodyPr/>
        <a:lstStyle/>
        <a:p>
          <a:endParaRPr lang="en-US"/>
        </a:p>
      </dgm:t>
    </dgm:pt>
    <dgm:pt modelId="{0422D8BF-53EE-6C48-9100-815E98DFE37E}" type="pres">
      <dgm:prSet presAssocID="{64EB14EE-0D84-DE4A-935B-EFB3BA6BD1C9}" presName="hierRoot2" presStyleCnt="0">
        <dgm:presLayoutVars>
          <dgm:hierBranch val="init"/>
        </dgm:presLayoutVars>
      </dgm:prSet>
      <dgm:spPr/>
    </dgm:pt>
    <dgm:pt modelId="{13CF0132-4B0A-6442-A932-70E2A1EB0B4A}" type="pres">
      <dgm:prSet presAssocID="{64EB14EE-0D84-DE4A-935B-EFB3BA6BD1C9}" presName="rootComposite" presStyleCnt="0"/>
      <dgm:spPr/>
    </dgm:pt>
    <dgm:pt modelId="{A8410C09-4ECC-6D4E-B967-91885BAF4D3E}" type="pres">
      <dgm:prSet presAssocID="{64EB14EE-0D84-DE4A-935B-EFB3BA6BD1C9}" presName="rootText" presStyleLbl="node2" presStyleIdx="1" presStyleCnt="2">
        <dgm:presLayoutVars>
          <dgm:chPref val="3"/>
        </dgm:presLayoutVars>
      </dgm:prSet>
      <dgm:spPr/>
      <dgm:t>
        <a:bodyPr/>
        <a:lstStyle/>
        <a:p>
          <a:endParaRPr lang="en-US"/>
        </a:p>
      </dgm:t>
    </dgm:pt>
    <dgm:pt modelId="{CB844E0B-8BBD-664C-80C6-19F54B6745EE}" type="pres">
      <dgm:prSet presAssocID="{64EB14EE-0D84-DE4A-935B-EFB3BA6BD1C9}" presName="rootConnector" presStyleLbl="node2" presStyleIdx="1" presStyleCnt="2"/>
      <dgm:spPr/>
      <dgm:t>
        <a:bodyPr/>
        <a:lstStyle/>
        <a:p>
          <a:endParaRPr lang="en-US"/>
        </a:p>
      </dgm:t>
    </dgm:pt>
    <dgm:pt modelId="{763FBD21-A551-834B-85C9-0EE85C700FC9}" type="pres">
      <dgm:prSet presAssocID="{64EB14EE-0D84-DE4A-935B-EFB3BA6BD1C9}" presName="hierChild4" presStyleCnt="0"/>
      <dgm:spPr/>
    </dgm:pt>
    <dgm:pt modelId="{E78DF42A-5034-0F4C-8DAC-C96B3F52C91D}" type="pres">
      <dgm:prSet presAssocID="{64EB14EE-0D84-DE4A-935B-EFB3BA6BD1C9}" presName="hierChild5" presStyleCnt="0"/>
      <dgm:spPr/>
    </dgm:pt>
    <dgm:pt modelId="{3DA431F8-04BF-C444-A705-0EAF17EE8241}" type="pres">
      <dgm:prSet presAssocID="{AFD8477A-F5E2-5B48-9581-FBEFD17A2E96}" presName="hierChild3" presStyleCnt="0"/>
      <dgm:spPr/>
    </dgm:pt>
  </dgm:ptLst>
  <dgm:cxnLst>
    <dgm:cxn modelId="{492566E0-9364-0747-9044-FCE55CA1A91E}" type="presOf" srcId="{AFD8477A-F5E2-5B48-9581-FBEFD17A2E96}" destId="{5B4A1D00-FFE6-0542-9E21-03FE59920F1E}" srcOrd="1" destOrd="0" presId="urn:microsoft.com/office/officeart/2005/8/layout/orgChart1"/>
    <dgm:cxn modelId="{319B6F5E-47D0-C44D-ABD3-9F9C3B0FF2BB}" type="presOf" srcId="{AFD8477A-F5E2-5B48-9581-FBEFD17A2E96}" destId="{027A7885-6612-A54F-8D90-16E6C51D78A5}" srcOrd="0" destOrd="0" presId="urn:microsoft.com/office/officeart/2005/8/layout/orgChart1"/>
    <dgm:cxn modelId="{58101ECB-3190-2A42-A0DB-C19E1CF663FA}" type="presOf" srcId="{64EB14EE-0D84-DE4A-935B-EFB3BA6BD1C9}" destId="{A8410C09-4ECC-6D4E-B967-91885BAF4D3E}" srcOrd="0" destOrd="0" presId="urn:microsoft.com/office/officeart/2005/8/layout/orgChart1"/>
    <dgm:cxn modelId="{44024810-9E2E-704D-ACC9-45C26CCAED22}" srcId="{AFD8477A-F5E2-5B48-9581-FBEFD17A2E96}" destId="{64EB14EE-0D84-DE4A-935B-EFB3BA6BD1C9}" srcOrd="1" destOrd="0" parTransId="{C2FA5DB7-823F-204E-9BB2-A7D58FAAAAE9}" sibTransId="{81F16C0A-E47A-674B-9B70-B675ED1D1B71}"/>
    <dgm:cxn modelId="{F2BC6D89-9B7F-3B4B-88A7-6FCDCA885CC1}" type="presOf" srcId="{C2FA5DB7-823F-204E-9BB2-A7D58FAAAAE9}" destId="{3CBFEEDA-EBDB-9F4C-B7D6-F206E9A0911D}" srcOrd="0" destOrd="0" presId="urn:microsoft.com/office/officeart/2005/8/layout/orgChart1"/>
    <dgm:cxn modelId="{32C4923F-0400-3D4F-A8AB-80E15384B833}" type="presOf" srcId="{B5688EE2-C21D-A643-AE59-5E46C8087BCE}" destId="{863D1F58-5FAE-9240-8237-93984F0B6D3C}" srcOrd="1" destOrd="0" presId="urn:microsoft.com/office/officeart/2005/8/layout/orgChart1"/>
    <dgm:cxn modelId="{93C0631F-20B4-BA40-85D0-1A32D34B2D9A}" type="presOf" srcId="{B5688EE2-C21D-A643-AE59-5E46C8087BCE}" destId="{4C30DEA2-750F-B34C-8F9A-F3BBBDAE53A2}" srcOrd="0" destOrd="0" presId="urn:microsoft.com/office/officeart/2005/8/layout/orgChart1"/>
    <dgm:cxn modelId="{ECDB5053-FFA8-AB4F-A2B5-A5AD7CBEC3ED}" type="presOf" srcId="{4023D572-CBF7-AE44-BB4A-F17811B0974D}" destId="{2F05FD3E-656E-DA48-8249-45291A403086}" srcOrd="0" destOrd="0" presId="urn:microsoft.com/office/officeart/2005/8/layout/orgChart1"/>
    <dgm:cxn modelId="{02682A15-9DE9-9C48-91DD-9798821CB437}" srcId="{AFD8477A-F5E2-5B48-9581-FBEFD17A2E96}" destId="{B5688EE2-C21D-A643-AE59-5E46C8087BCE}" srcOrd="0" destOrd="0" parTransId="{D97A6DF0-0CE3-254B-81B0-E3DB4E2E1394}" sibTransId="{55999E71-03A5-7E4F-8A32-1759C59A2EAF}"/>
    <dgm:cxn modelId="{F47D5D00-239E-8048-BBB7-175CA627BA91}" type="presOf" srcId="{D97A6DF0-0CE3-254B-81B0-E3DB4E2E1394}" destId="{216D5759-394F-F542-A72E-049502A5697E}" srcOrd="0" destOrd="0" presId="urn:microsoft.com/office/officeart/2005/8/layout/orgChart1"/>
    <dgm:cxn modelId="{9AE1DAFA-1445-5C4F-A7CE-A48B4487025A}" type="presOf" srcId="{64EB14EE-0D84-DE4A-935B-EFB3BA6BD1C9}" destId="{CB844E0B-8BBD-664C-80C6-19F54B6745EE}" srcOrd="1" destOrd="0" presId="urn:microsoft.com/office/officeart/2005/8/layout/orgChart1"/>
    <dgm:cxn modelId="{28ECF651-C3A5-EE47-8CF4-FF030F5E00FF}" srcId="{4023D572-CBF7-AE44-BB4A-F17811B0974D}" destId="{AFD8477A-F5E2-5B48-9581-FBEFD17A2E96}" srcOrd="0" destOrd="0" parTransId="{27267DF0-B4D8-524B-9ECF-93F30218AF59}" sibTransId="{8F7FEFB7-502B-8143-B673-169708F8039F}"/>
    <dgm:cxn modelId="{7EB83656-CAFB-2E4D-A095-59974C43A9FA}" type="presParOf" srcId="{2F05FD3E-656E-DA48-8249-45291A403086}" destId="{A0B24E36-3812-D14B-9270-37BCCFAA76BC}" srcOrd="0" destOrd="0" presId="urn:microsoft.com/office/officeart/2005/8/layout/orgChart1"/>
    <dgm:cxn modelId="{589C219F-8EB0-FA4F-8103-BAF47D958729}" type="presParOf" srcId="{A0B24E36-3812-D14B-9270-37BCCFAA76BC}" destId="{DC13DB01-24D9-EB46-9949-D2C22488886C}" srcOrd="0" destOrd="0" presId="urn:microsoft.com/office/officeart/2005/8/layout/orgChart1"/>
    <dgm:cxn modelId="{B4CA1374-D48C-A049-8448-13F01917FE4F}" type="presParOf" srcId="{DC13DB01-24D9-EB46-9949-D2C22488886C}" destId="{027A7885-6612-A54F-8D90-16E6C51D78A5}" srcOrd="0" destOrd="0" presId="urn:microsoft.com/office/officeart/2005/8/layout/orgChart1"/>
    <dgm:cxn modelId="{F4F92806-C89B-BF47-8A27-A68B1EA70177}" type="presParOf" srcId="{DC13DB01-24D9-EB46-9949-D2C22488886C}" destId="{5B4A1D00-FFE6-0542-9E21-03FE59920F1E}" srcOrd="1" destOrd="0" presId="urn:microsoft.com/office/officeart/2005/8/layout/orgChart1"/>
    <dgm:cxn modelId="{6182E467-C740-A946-A714-66F74C64AD7B}" type="presParOf" srcId="{A0B24E36-3812-D14B-9270-37BCCFAA76BC}" destId="{D79DD7A1-363E-E948-B0B9-6278B66D16D7}" srcOrd="1" destOrd="0" presId="urn:microsoft.com/office/officeart/2005/8/layout/orgChart1"/>
    <dgm:cxn modelId="{A080B2A0-A460-5D46-B8C3-D896F0A29550}" type="presParOf" srcId="{D79DD7A1-363E-E948-B0B9-6278B66D16D7}" destId="{216D5759-394F-F542-A72E-049502A5697E}" srcOrd="0" destOrd="0" presId="urn:microsoft.com/office/officeart/2005/8/layout/orgChart1"/>
    <dgm:cxn modelId="{DEFCC832-904A-E94B-85EE-4AA3C536877D}" type="presParOf" srcId="{D79DD7A1-363E-E948-B0B9-6278B66D16D7}" destId="{81F9569F-FC8F-1A46-8FE0-E2C459188CA4}" srcOrd="1" destOrd="0" presId="urn:microsoft.com/office/officeart/2005/8/layout/orgChart1"/>
    <dgm:cxn modelId="{C432B634-DFE8-CA45-9912-303058433945}" type="presParOf" srcId="{81F9569F-FC8F-1A46-8FE0-E2C459188CA4}" destId="{0CC8CACB-6923-954F-B053-5108B92062A4}" srcOrd="0" destOrd="0" presId="urn:microsoft.com/office/officeart/2005/8/layout/orgChart1"/>
    <dgm:cxn modelId="{AD63A0CD-C1A7-8441-B615-73CA1BD479F5}" type="presParOf" srcId="{0CC8CACB-6923-954F-B053-5108B92062A4}" destId="{4C30DEA2-750F-B34C-8F9A-F3BBBDAE53A2}" srcOrd="0" destOrd="0" presId="urn:microsoft.com/office/officeart/2005/8/layout/orgChart1"/>
    <dgm:cxn modelId="{EF321B44-2367-AC4F-9BB5-A56D159D6858}" type="presParOf" srcId="{0CC8CACB-6923-954F-B053-5108B92062A4}" destId="{863D1F58-5FAE-9240-8237-93984F0B6D3C}" srcOrd="1" destOrd="0" presId="urn:microsoft.com/office/officeart/2005/8/layout/orgChart1"/>
    <dgm:cxn modelId="{24500192-C665-2C41-A6AD-689070EA905E}" type="presParOf" srcId="{81F9569F-FC8F-1A46-8FE0-E2C459188CA4}" destId="{E9408122-7706-884B-BAEF-BEA50375F07B}" srcOrd="1" destOrd="0" presId="urn:microsoft.com/office/officeart/2005/8/layout/orgChart1"/>
    <dgm:cxn modelId="{5A35991D-1AB2-A547-8695-02349CC255F7}" type="presParOf" srcId="{81F9569F-FC8F-1A46-8FE0-E2C459188CA4}" destId="{596201AD-C59B-9341-BD8D-AB2963B449A8}" srcOrd="2" destOrd="0" presId="urn:microsoft.com/office/officeart/2005/8/layout/orgChart1"/>
    <dgm:cxn modelId="{119DA400-A14D-2F4D-891C-C2EE1EB2D09F}" type="presParOf" srcId="{D79DD7A1-363E-E948-B0B9-6278B66D16D7}" destId="{3CBFEEDA-EBDB-9F4C-B7D6-F206E9A0911D}" srcOrd="2" destOrd="0" presId="urn:microsoft.com/office/officeart/2005/8/layout/orgChart1"/>
    <dgm:cxn modelId="{56925168-63D4-0642-BF07-539EA6D00C98}" type="presParOf" srcId="{D79DD7A1-363E-E948-B0B9-6278B66D16D7}" destId="{0422D8BF-53EE-6C48-9100-815E98DFE37E}" srcOrd="3" destOrd="0" presId="urn:microsoft.com/office/officeart/2005/8/layout/orgChart1"/>
    <dgm:cxn modelId="{415E691B-3239-2045-A3F1-DC38C4452B2C}" type="presParOf" srcId="{0422D8BF-53EE-6C48-9100-815E98DFE37E}" destId="{13CF0132-4B0A-6442-A932-70E2A1EB0B4A}" srcOrd="0" destOrd="0" presId="urn:microsoft.com/office/officeart/2005/8/layout/orgChart1"/>
    <dgm:cxn modelId="{4AB3D9AB-B258-3243-A7E9-8D59B2842D90}" type="presParOf" srcId="{13CF0132-4B0A-6442-A932-70E2A1EB0B4A}" destId="{A8410C09-4ECC-6D4E-B967-91885BAF4D3E}" srcOrd="0" destOrd="0" presId="urn:microsoft.com/office/officeart/2005/8/layout/orgChart1"/>
    <dgm:cxn modelId="{0D974B94-BE2E-F84E-A739-1125645D9C38}" type="presParOf" srcId="{13CF0132-4B0A-6442-A932-70E2A1EB0B4A}" destId="{CB844E0B-8BBD-664C-80C6-19F54B6745EE}" srcOrd="1" destOrd="0" presId="urn:microsoft.com/office/officeart/2005/8/layout/orgChart1"/>
    <dgm:cxn modelId="{BB62FCD4-35CD-A74C-89E9-A93B84051EFB}" type="presParOf" srcId="{0422D8BF-53EE-6C48-9100-815E98DFE37E}" destId="{763FBD21-A551-834B-85C9-0EE85C700FC9}" srcOrd="1" destOrd="0" presId="urn:microsoft.com/office/officeart/2005/8/layout/orgChart1"/>
    <dgm:cxn modelId="{743C08EE-6A36-E94F-BAA5-E13080B2834B}" type="presParOf" srcId="{0422D8BF-53EE-6C48-9100-815E98DFE37E}" destId="{E78DF42A-5034-0F4C-8DAC-C96B3F52C91D}" srcOrd="2" destOrd="0" presId="urn:microsoft.com/office/officeart/2005/8/layout/orgChart1"/>
    <dgm:cxn modelId="{E8AE73DD-EFA0-C24F-BB7B-5336700FE603}" type="presParOf" srcId="{A0B24E36-3812-D14B-9270-37BCCFAA76BC}" destId="{3DA431F8-04BF-C444-A705-0EAF17EE824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F72B189-ECF9-9A44-A187-B0F185FFB8AE}"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7198588D-C6D3-674B-8787-81EB4695BB6F}">
      <dgm:prSet/>
      <dgm:spPr/>
      <dgm:t>
        <a:bodyPr/>
        <a:lstStyle/>
        <a:p>
          <a:r>
            <a:rPr lang="en-US"/>
            <a:t>Treat people as individuals.</a:t>
          </a:r>
        </a:p>
      </dgm:t>
    </dgm:pt>
    <dgm:pt modelId="{D5C6C704-7670-5A44-AA32-00EBF4CC9D4F}" type="parTrans" cxnId="{223101DE-5E62-9941-901E-2CDEC1AC5DCE}">
      <dgm:prSet/>
      <dgm:spPr/>
      <dgm:t>
        <a:bodyPr/>
        <a:lstStyle/>
        <a:p>
          <a:endParaRPr lang="en-US"/>
        </a:p>
      </dgm:t>
    </dgm:pt>
    <dgm:pt modelId="{D413CE8B-CA9F-6944-B9AE-D272D11A5BC6}" type="sibTrans" cxnId="{223101DE-5E62-9941-901E-2CDEC1AC5DCE}">
      <dgm:prSet/>
      <dgm:spPr/>
      <dgm:t>
        <a:bodyPr/>
        <a:lstStyle/>
        <a:p>
          <a:endParaRPr lang="en-US"/>
        </a:p>
      </dgm:t>
    </dgm:pt>
    <dgm:pt modelId="{7DC109E2-BD3B-BD4A-81CE-78A9553969B8}">
      <dgm:prSet/>
      <dgm:spPr/>
      <dgm:t>
        <a:bodyPr/>
        <a:lstStyle/>
        <a:p>
          <a:r>
            <a:rPr lang="en-US"/>
            <a:t>Understand who you serve.</a:t>
          </a:r>
        </a:p>
      </dgm:t>
    </dgm:pt>
    <dgm:pt modelId="{2CBA24EF-5236-CB44-A452-6E8EEBBA1AB3}" type="parTrans" cxnId="{17B33F0A-70A7-6E4D-9888-C15716347199}">
      <dgm:prSet/>
      <dgm:spPr/>
      <dgm:t>
        <a:bodyPr/>
        <a:lstStyle/>
        <a:p>
          <a:endParaRPr lang="en-US"/>
        </a:p>
      </dgm:t>
    </dgm:pt>
    <dgm:pt modelId="{D837E663-2BBE-6E48-B4D0-B72AB1180E91}" type="sibTrans" cxnId="{17B33F0A-70A7-6E4D-9888-C15716347199}">
      <dgm:prSet/>
      <dgm:spPr/>
      <dgm:t>
        <a:bodyPr/>
        <a:lstStyle/>
        <a:p>
          <a:endParaRPr lang="en-US"/>
        </a:p>
      </dgm:t>
    </dgm:pt>
    <dgm:pt modelId="{B587C418-B36F-174C-BE49-C4A02CCF0F95}">
      <dgm:prSet/>
      <dgm:spPr/>
      <dgm:t>
        <a:bodyPr/>
        <a:lstStyle/>
        <a:p>
          <a:r>
            <a:rPr lang="en-US"/>
            <a:t>Be sensitive to their needs.</a:t>
          </a:r>
        </a:p>
      </dgm:t>
    </dgm:pt>
    <dgm:pt modelId="{A09941EA-BE00-C544-B28B-7888F15AD6C5}" type="parTrans" cxnId="{1AC317AA-8163-8846-9B11-317C46AF2B32}">
      <dgm:prSet/>
      <dgm:spPr/>
      <dgm:t>
        <a:bodyPr/>
        <a:lstStyle/>
        <a:p>
          <a:endParaRPr lang="en-US"/>
        </a:p>
      </dgm:t>
    </dgm:pt>
    <dgm:pt modelId="{611EC524-3884-4648-8B52-BACAB0C49A9E}" type="sibTrans" cxnId="{1AC317AA-8163-8846-9B11-317C46AF2B32}">
      <dgm:prSet/>
      <dgm:spPr/>
      <dgm:t>
        <a:bodyPr/>
        <a:lstStyle/>
        <a:p>
          <a:endParaRPr lang="en-US"/>
        </a:p>
      </dgm:t>
    </dgm:pt>
    <dgm:pt modelId="{9D64A687-8717-1C41-9E55-3164414CBF5F}">
      <dgm:prSet/>
      <dgm:spPr/>
      <dgm:t>
        <a:bodyPr/>
        <a:lstStyle/>
        <a:p>
          <a:r>
            <a:rPr lang="en-US"/>
            <a:t>Understand their expectation of excellent care.</a:t>
          </a:r>
        </a:p>
      </dgm:t>
    </dgm:pt>
    <dgm:pt modelId="{B16DAA89-831E-8B4C-B07E-A3E8BCB8D6EC}" type="parTrans" cxnId="{A3DBABAA-1218-F14B-8676-A02367BFFFA8}">
      <dgm:prSet/>
      <dgm:spPr/>
      <dgm:t>
        <a:bodyPr/>
        <a:lstStyle/>
        <a:p>
          <a:endParaRPr lang="en-US"/>
        </a:p>
      </dgm:t>
    </dgm:pt>
    <dgm:pt modelId="{9EB8C5CD-9223-AA46-A1D5-249E4167F7C2}" type="sibTrans" cxnId="{A3DBABAA-1218-F14B-8676-A02367BFFFA8}">
      <dgm:prSet/>
      <dgm:spPr/>
      <dgm:t>
        <a:bodyPr/>
        <a:lstStyle/>
        <a:p>
          <a:endParaRPr lang="en-US"/>
        </a:p>
      </dgm:t>
    </dgm:pt>
    <dgm:pt modelId="{16238EF1-B8AD-1C45-9B88-A7067912C4E0}">
      <dgm:prSet/>
      <dgm:spPr/>
      <dgm:t>
        <a:bodyPr/>
        <a:lstStyle/>
        <a:p>
          <a:r>
            <a:rPr lang="en-US"/>
            <a:t>Understand their beliefs about disease and causes.</a:t>
          </a:r>
        </a:p>
      </dgm:t>
    </dgm:pt>
    <dgm:pt modelId="{BE9A192B-98EA-814B-BB36-1739F14E2DEC}" type="parTrans" cxnId="{C6F92FCB-74B9-CB49-B3AD-CDDD12A1228A}">
      <dgm:prSet/>
      <dgm:spPr/>
      <dgm:t>
        <a:bodyPr/>
        <a:lstStyle/>
        <a:p>
          <a:endParaRPr lang="en-US"/>
        </a:p>
      </dgm:t>
    </dgm:pt>
    <dgm:pt modelId="{60C15975-23BE-BB41-A6F2-2929659C51A1}" type="sibTrans" cxnId="{C6F92FCB-74B9-CB49-B3AD-CDDD12A1228A}">
      <dgm:prSet/>
      <dgm:spPr/>
      <dgm:t>
        <a:bodyPr/>
        <a:lstStyle/>
        <a:p>
          <a:endParaRPr lang="en-US"/>
        </a:p>
      </dgm:t>
    </dgm:pt>
    <dgm:pt modelId="{45A0222D-8F7E-0948-BA30-1A74F1E24C33}" type="pres">
      <dgm:prSet presAssocID="{BF72B189-ECF9-9A44-A187-B0F185FFB8AE}" presName="Name0" presStyleCnt="0">
        <dgm:presLayoutVars>
          <dgm:dir/>
          <dgm:resizeHandles val="exact"/>
        </dgm:presLayoutVars>
      </dgm:prSet>
      <dgm:spPr/>
      <dgm:t>
        <a:bodyPr/>
        <a:lstStyle/>
        <a:p>
          <a:endParaRPr lang="en-US"/>
        </a:p>
      </dgm:t>
    </dgm:pt>
    <dgm:pt modelId="{F2C5DCE5-A149-EC48-A9A5-8EEA30088115}" type="pres">
      <dgm:prSet presAssocID="{BF72B189-ECF9-9A44-A187-B0F185FFB8AE}" presName="fgShape" presStyleLbl="fgShp" presStyleIdx="0" presStyleCnt="1"/>
      <dgm:spPr/>
    </dgm:pt>
    <dgm:pt modelId="{6CF4BDA0-2999-D843-AB7A-2CAB32C66E85}" type="pres">
      <dgm:prSet presAssocID="{BF72B189-ECF9-9A44-A187-B0F185FFB8AE}" presName="linComp" presStyleCnt="0"/>
      <dgm:spPr/>
    </dgm:pt>
    <dgm:pt modelId="{91421DE2-BEBD-8847-8887-3D8F2B7A9A41}" type="pres">
      <dgm:prSet presAssocID="{7198588D-C6D3-674B-8787-81EB4695BB6F}" presName="compNode" presStyleCnt="0"/>
      <dgm:spPr/>
    </dgm:pt>
    <dgm:pt modelId="{65BC79E3-D372-B74C-8DB8-8C1C782E5724}" type="pres">
      <dgm:prSet presAssocID="{7198588D-C6D3-674B-8787-81EB4695BB6F}" presName="bkgdShape" presStyleLbl="node1" presStyleIdx="0" presStyleCnt="5"/>
      <dgm:spPr/>
      <dgm:t>
        <a:bodyPr/>
        <a:lstStyle/>
        <a:p>
          <a:endParaRPr lang="en-US"/>
        </a:p>
      </dgm:t>
    </dgm:pt>
    <dgm:pt modelId="{AF93C9DA-1FB3-8C4A-9225-6DBF453BF951}" type="pres">
      <dgm:prSet presAssocID="{7198588D-C6D3-674B-8787-81EB4695BB6F}" presName="nodeTx" presStyleLbl="node1" presStyleIdx="0" presStyleCnt="5">
        <dgm:presLayoutVars>
          <dgm:bulletEnabled val="1"/>
        </dgm:presLayoutVars>
      </dgm:prSet>
      <dgm:spPr/>
      <dgm:t>
        <a:bodyPr/>
        <a:lstStyle/>
        <a:p>
          <a:endParaRPr lang="en-US"/>
        </a:p>
      </dgm:t>
    </dgm:pt>
    <dgm:pt modelId="{624AE2E6-C60B-324D-83EF-51ECA1375833}" type="pres">
      <dgm:prSet presAssocID="{7198588D-C6D3-674B-8787-81EB4695BB6F}" presName="invisiNode" presStyleLbl="node1" presStyleIdx="0" presStyleCnt="5"/>
      <dgm:spPr/>
    </dgm:pt>
    <dgm:pt modelId="{6E724C19-4A55-1B44-8A10-2AB1FEB075E0}" type="pres">
      <dgm:prSet presAssocID="{7198588D-C6D3-674B-8787-81EB4695BB6F}" presName="imagNode" presStyleLbl="fgImgPlace1" presStyleIdx="0" presStyleCnt="5"/>
      <dgm:spPr>
        <a:blipFill rotWithShape="1">
          <a:blip xmlns:r="http://schemas.openxmlformats.org/officeDocument/2006/relationships" r:embed="rId1"/>
          <a:srcRect/>
          <a:stretch>
            <a:fillRect l="-19000" r="-19000"/>
          </a:stretch>
        </a:blipFill>
      </dgm:spPr>
    </dgm:pt>
    <dgm:pt modelId="{FD24B13B-1A08-4945-9E33-0A9D555F785E}" type="pres">
      <dgm:prSet presAssocID="{D413CE8B-CA9F-6944-B9AE-D272D11A5BC6}" presName="sibTrans" presStyleLbl="sibTrans2D1" presStyleIdx="0" presStyleCnt="0"/>
      <dgm:spPr/>
      <dgm:t>
        <a:bodyPr/>
        <a:lstStyle/>
        <a:p>
          <a:endParaRPr lang="en-US"/>
        </a:p>
      </dgm:t>
    </dgm:pt>
    <dgm:pt modelId="{74A6EF8F-1971-7444-880F-61E4400595B7}" type="pres">
      <dgm:prSet presAssocID="{7DC109E2-BD3B-BD4A-81CE-78A9553969B8}" presName="compNode" presStyleCnt="0"/>
      <dgm:spPr/>
    </dgm:pt>
    <dgm:pt modelId="{F479E288-1E74-AF4E-AF97-357795CBCCAF}" type="pres">
      <dgm:prSet presAssocID="{7DC109E2-BD3B-BD4A-81CE-78A9553969B8}" presName="bkgdShape" presStyleLbl="node1" presStyleIdx="1" presStyleCnt="5"/>
      <dgm:spPr/>
      <dgm:t>
        <a:bodyPr/>
        <a:lstStyle/>
        <a:p>
          <a:endParaRPr lang="en-US"/>
        </a:p>
      </dgm:t>
    </dgm:pt>
    <dgm:pt modelId="{BF644DE5-4312-6F46-903F-3B0B38216E51}" type="pres">
      <dgm:prSet presAssocID="{7DC109E2-BD3B-BD4A-81CE-78A9553969B8}" presName="nodeTx" presStyleLbl="node1" presStyleIdx="1" presStyleCnt="5">
        <dgm:presLayoutVars>
          <dgm:bulletEnabled val="1"/>
        </dgm:presLayoutVars>
      </dgm:prSet>
      <dgm:spPr/>
      <dgm:t>
        <a:bodyPr/>
        <a:lstStyle/>
        <a:p>
          <a:endParaRPr lang="en-US"/>
        </a:p>
      </dgm:t>
    </dgm:pt>
    <dgm:pt modelId="{0699FFF6-7D06-5D45-B3C1-4919DBD8A057}" type="pres">
      <dgm:prSet presAssocID="{7DC109E2-BD3B-BD4A-81CE-78A9553969B8}" presName="invisiNode" presStyleLbl="node1" presStyleIdx="1" presStyleCnt="5"/>
      <dgm:spPr/>
    </dgm:pt>
    <dgm:pt modelId="{29F8AB5D-F8BB-7B4D-87DA-C98DF559062C}" type="pres">
      <dgm:prSet presAssocID="{7DC109E2-BD3B-BD4A-81CE-78A9553969B8}" presName="imagNode" presStyleLbl="fgImgPlace1" presStyleIdx="1" presStyleCnt="5"/>
      <dgm:spPr>
        <a:blipFill rotWithShape="1">
          <a:blip xmlns:r="http://schemas.openxmlformats.org/officeDocument/2006/relationships" r:embed="rId1"/>
          <a:srcRect/>
          <a:stretch>
            <a:fillRect l="-19000" r="-19000"/>
          </a:stretch>
        </a:blipFill>
      </dgm:spPr>
    </dgm:pt>
    <dgm:pt modelId="{B48DFD8E-1CB0-2D45-BC7F-204FFC56D04D}" type="pres">
      <dgm:prSet presAssocID="{D837E663-2BBE-6E48-B4D0-B72AB1180E91}" presName="sibTrans" presStyleLbl="sibTrans2D1" presStyleIdx="0" presStyleCnt="0"/>
      <dgm:spPr/>
      <dgm:t>
        <a:bodyPr/>
        <a:lstStyle/>
        <a:p>
          <a:endParaRPr lang="en-US"/>
        </a:p>
      </dgm:t>
    </dgm:pt>
    <dgm:pt modelId="{0195CD12-E8AB-FC4B-A142-288948528138}" type="pres">
      <dgm:prSet presAssocID="{B587C418-B36F-174C-BE49-C4A02CCF0F95}" presName="compNode" presStyleCnt="0"/>
      <dgm:spPr/>
    </dgm:pt>
    <dgm:pt modelId="{B185CB66-69A6-3748-92D5-A3CD9351C9C9}" type="pres">
      <dgm:prSet presAssocID="{B587C418-B36F-174C-BE49-C4A02CCF0F95}" presName="bkgdShape" presStyleLbl="node1" presStyleIdx="2" presStyleCnt="5"/>
      <dgm:spPr/>
      <dgm:t>
        <a:bodyPr/>
        <a:lstStyle/>
        <a:p>
          <a:endParaRPr lang="en-US"/>
        </a:p>
      </dgm:t>
    </dgm:pt>
    <dgm:pt modelId="{D496C79E-26A3-4646-9B3A-F6B51753DAD3}" type="pres">
      <dgm:prSet presAssocID="{B587C418-B36F-174C-BE49-C4A02CCF0F95}" presName="nodeTx" presStyleLbl="node1" presStyleIdx="2" presStyleCnt="5">
        <dgm:presLayoutVars>
          <dgm:bulletEnabled val="1"/>
        </dgm:presLayoutVars>
      </dgm:prSet>
      <dgm:spPr/>
      <dgm:t>
        <a:bodyPr/>
        <a:lstStyle/>
        <a:p>
          <a:endParaRPr lang="en-US"/>
        </a:p>
      </dgm:t>
    </dgm:pt>
    <dgm:pt modelId="{A068E6B8-67FE-7B4E-9390-A4DB75660C0F}" type="pres">
      <dgm:prSet presAssocID="{B587C418-B36F-174C-BE49-C4A02CCF0F95}" presName="invisiNode" presStyleLbl="node1" presStyleIdx="2" presStyleCnt="5"/>
      <dgm:spPr/>
    </dgm:pt>
    <dgm:pt modelId="{E144784F-570B-724D-B597-86CBD04DA664}" type="pres">
      <dgm:prSet presAssocID="{B587C418-B36F-174C-BE49-C4A02CCF0F95}" presName="imagNode" presStyleLbl="fgImgPlace1" presStyleIdx="2" presStyleCnt="5"/>
      <dgm:spPr>
        <a:blipFill rotWithShape="1">
          <a:blip xmlns:r="http://schemas.openxmlformats.org/officeDocument/2006/relationships" r:embed="rId1"/>
          <a:srcRect/>
          <a:stretch>
            <a:fillRect l="-19000" r="-19000"/>
          </a:stretch>
        </a:blipFill>
      </dgm:spPr>
    </dgm:pt>
    <dgm:pt modelId="{FB691E32-F5E0-1A45-9A66-A23D42FA8C6B}" type="pres">
      <dgm:prSet presAssocID="{611EC524-3884-4648-8B52-BACAB0C49A9E}" presName="sibTrans" presStyleLbl="sibTrans2D1" presStyleIdx="0" presStyleCnt="0"/>
      <dgm:spPr/>
      <dgm:t>
        <a:bodyPr/>
        <a:lstStyle/>
        <a:p>
          <a:endParaRPr lang="en-US"/>
        </a:p>
      </dgm:t>
    </dgm:pt>
    <dgm:pt modelId="{C2FD4211-A4E4-374B-B0E6-4835F1968B9F}" type="pres">
      <dgm:prSet presAssocID="{9D64A687-8717-1C41-9E55-3164414CBF5F}" presName="compNode" presStyleCnt="0"/>
      <dgm:spPr/>
    </dgm:pt>
    <dgm:pt modelId="{C2E77A72-D4A5-0544-8B0F-572679B66EEA}" type="pres">
      <dgm:prSet presAssocID="{9D64A687-8717-1C41-9E55-3164414CBF5F}" presName="bkgdShape" presStyleLbl="node1" presStyleIdx="3" presStyleCnt="5"/>
      <dgm:spPr/>
      <dgm:t>
        <a:bodyPr/>
        <a:lstStyle/>
        <a:p>
          <a:endParaRPr lang="en-US"/>
        </a:p>
      </dgm:t>
    </dgm:pt>
    <dgm:pt modelId="{92EFB893-E2F4-6E4C-A71A-4A1F07A322AA}" type="pres">
      <dgm:prSet presAssocID="{9D64A687-8717-1C41-9E55-3164414CBF5F}" presName="nodeTx" presStyleLbl="node1" presStyleIdx="3" presStyleCnt="5">
        <dgm:presLayoutVars>
          <dgm:bulletEnabled val="1"/>
        </dgm:presLayoutVars>
      </dgm:prSet>
      <dgm:spPr/>
      <dgm:t>
        <a:bodyPr/>
        <a:lstStyle/>
        <a:p>
          <a:endParaRPr lang="en-US"/>
        </a:p>
      </dgm:t>
    </dgm:pt>
    <dgm:pt modelId="{E8C26635-EAB3-E14F-ADBA-99FBBBB1AE09}" type="pres">
      <dgm:prSet presAssocID="{9D64A687-8717-1C41-9E55-3164414CBF5F}" presName="invisiNode" presStyleLbl="node1" presStyleIdx="3" presStyleCnt="5"/>
      <dgm:spPr/>
    </dgm:pt>
    <dgm:pt modelId="{51D2E7DE-DCE9-144D-94DE-969C496E0DB1}" type="pres">
      <dgm:prSet presAssocID="{9D64A687-8717-1C41-9E55-3164414CBF5F}" presName="imagNode" presStyleLbl="fgImgPlace1" presStyleIdx="3" presStyleCnt="5"/>
      <dgm:spPr>
        <a:blipFill rotWithShape="1">
          <a:blip xmlns:r="http://schemas.openxmlformats.org/officeDocument/2006/relationships" r:embed="rId1"/>
          <a:srcRect/>
          <a:stretch>
            <a:fillRect l="-19000" r="-19000"/>
          </a:stretch>
        </a:blipFill>
      </dgm:spPr>
    </dgm:pt>
    <dgm:pt modelId="{573697D9-4D37-E44B-ABCA-144C571AC72E}" type="pres">
      <dgm:prSet presAssocID="{9EB8C5CD-9223-AA46-A1D5-249E4167F7C2}" presName="sibTrans" presStyleLbl="sibTrans2D1" presStyleIdx="0" presStyleCnt="0"/>
      <dgm:spPr/>
      <dgm:t>
        <a:bodyPr/>
        <a:lstStyle/>
        <a:p>
          <a:endParaRPr lang="en-US"/>
        </a:p>
      </dgm:t>
    </dgm:pt>
    <dgm:pt modelId="{C264FB42-9EDE-6D4E-9290-4828B2BD03BA}" type="pres">
      <dgm:prSet presAssocID="{16238EF1-B8AD-1C45-9B88-A7067912C4E0}" presName="compNode" presStyleCnt="0"/>
      <dgm:spPr/>
    </dgm:pt>
    <dgm:pt modelId="{B4A9FE34-8957-8544-B16C-A18A8E1BE586}" type="pres">
      <dgm:prSet presAssocID="{16238EF1-B8AD-1C45-9B88-A7067912C4E0}" presName="bkgdShape" presStyleLbl="node1" presStyleIdx="4" presStyleCnt="5"/>
      <dgm:spPr/>
      <dgm:t>
        <a:bodyPr/>
        <a:lstStyle/>
        <a:p>
          <a:endParaRPr lang="en-US"/>
        </a:p>
      </dgm:t>
    </dgm:pt>
    <dgm:pt modelId="{BB9539E6-F8A0-8641-A4D0-E5143E3546F6}" type="pres">
      <dgm:prSet presAssocID="{16238EF1-B8AD-1C45-9B88-A7067912C4E0}" presName="nodeTx" presStyleLbl="node1" presStyleIdx="4" presStyleCnt="5">
        <dgm:presLayoutVars>
          <dgm:bulletEnabled val="1"/>
        </dgm:presLayoutVars>
      </dgm:prSet>
      <dgm:spPr/>
      <dgm:t>
        <a:bodyPr/>
        <a:lstStyle/>
        <a:p>
          <a:endParaRPr lang="en-US"/>
        </a:p>
      </dgm:t>
    </dgm:pt>
    <dgm:pt modelId="{39B9F998-CEB3-9F4A-BFF9-268A8F166999}" type="pres">
      <dgm:prSet presAssocID="{16238EF1-B8AD-1C45-9B88-A7067912C4E0}" presName="invisiNode" presStyleLbl="node1" presStyleIdx="4" presStyleCnt="5"/>
      <dgm:spPr/>
    </dgm:pt>
    <dgm:pt modelId="{93CC3283-6374-0544-AD8F-0468CE120E1A}" type="pres">
      <dgm:prSet presAssocID="{16238EF1-B8AD-1C45-9B88-A7067912C4E0}" presName="imagNode" presStyleLbl="fgImgPlace1" presStyleIdx="4" presStyleCnt="5"/>
      <dgm:spPr>
        <a:blipFill rotWithShape="1">
          <a:blip xmlns:r="http://schemas.openxmlformats.org/officeDocument/2006/relationships" r:embed="rId1"/>
          <a:srcRect/>
          <a:stretch>
            <a:fillRect l="-19000" r="-19000"/>
          </a:stretch>
        </a:blipFill>
      </dgm:spPr>
    </dgm:pt>
  </dgm:ptLst>
  <dgm:cxnLst>
    <dgm:cxn modelId="{02D79DE7-0B51-0944-A89F-B923BF00B363}" type="presOf" srcId="{BF72B189-ECF9-9A44-A187-B0F185FFB8AE}" destId="{45A0222D-8F7E-0948-BA30-1A74F1E24C33}" srcOrd="0" destOrd="0" presId="urn:microsoft.com/office/officeart/2005/8/layout/hList7"/>
    <dgm:cxn modelId="{2ACE2CF7-50BC-4E49-8B79-3FCA0F766E46}" type="presOf" srcId="{7198588D-C6D3-674B-8787-81EB4695BB6F}" destId="{65BC79E3-D372-B74C-8DB8-8C1C782E5724}" srcOrd="0" destOrd="0" presId="urn:microsoft.com/office/officeart/2005/8/layout/hList7"/>
    <dgm:cxn modelId="{D7B1E9D3-8DD9-8547-AD24-676FEAFBFB51}" type="presOf" srcId="{16238EF1-B8AD-1C45-9B88-A7067912C4E0}" destId="{BB9539E6-F8A0-8641-A4D0-E5143E3546F6}" srcOrd="1" destOrd="0" presId="urn:microsoft.com/office/officeart/2005/8/layout/hList7"/>
    <dgm:cxn modelId="{6A20B346-F16C-BA49-B94E-0198F65CE12F}" type="presOf" srcId="{611EC524-3884-4648-8B52-BACAB0C49A9E}" destId="{FB691E32-F5E0-1A45-9A66-A23D42FA8C6B}" srcOrd="0" destOrd="0" presId="urn:microsoft.com/office/officeart/2005/8/layout/hList7"/>
    <dgm:cxn modelId="{2EB7BB38-EFAB-C24B-B378-CC06F9CF15A2}" type="presOf" srcId="{D413CE8B-CA9F-6944-B9AE-D272D11A5BC6}" destId="{FD24B13B-1A08-4945-9E33-0A9D555F785E}" srcOrd="0" destOrd="0" presId="urn:microsoft.com/office/officeart/2005/8/layout/hList7"/>
    <dgm:cxn modelId="{A3DBABAA-1218-F14B-8676-A02367BFFFA8}" srcId="{BF72B189-ECF9-9A44-A187-B0F185FFB8AE}" destId="{9D64A687-8717-1C41-9E55-3164414CBF5F}" srcOrd="3" destOrd="0" parTransId="{B16DAA89-831E-8B4C-B07E-A3E8BCB8D6EC}" sibTransId="{9EB8C5CD-9223-AA46-A1D5-249E4167F7C2}"/>
    <dgm:cxn modelId="{AEB7BACD-C039-984F-BF1C-7A2C9F776896}" type="presOf" srcId="{9D64A687-8717-1C41-9E55-3164414CBF5F}" destId="{C2E77A72-D4A5-0544-8B0F-572679B66EEA}" srcOrd="0" destOrd="0" presId="urn:microsoft.com/office/officeart/2005/8/layout/hList7"/>
    <dgm:cxn modelId="{9E382571-58B4-3640-ACF9-4B5A49BE688C}" type="presOf" srcId="{7DC109E2-BD3B-BD4A-81CE-78A9553969B8}" destId="{F479E288-1E74-AF4E-AF97-357795CBCCAF}" srcOrd="0" destOrd="0" presId="urn:microsoft.com/office/officeart/2005/8/layout/hList7"/>
    <dgm:cxn modelId="{FB8EF04B-5D2B-BB46-AA6B-9F92C84E27B9}" type="presOf" srcId="{B587C418-B36F-174C-BE49-C4A02CCF0F95}" destId="{D496C79E-26A3-4646-9B3A-F6B51753DAD3}" srcOrd="1" destOrd="0" presId="urn:microsoft.com/office/officeart/2005/8/layout/hList7"/>
    <dgm:cxn modelId="{223101DE-5E62-9941-901E-2CDEC1AC5DCE}" srcId="{BF72B189-ECF9-9A44-A187-B0F185FFB8AE}" destId="{7198588D-C6D3-674B-8787-81EB4695BB6F}" srcOrd="0" destOrd="0" parTransId="{D5C6C704-7670-5A44-AA32-00EBF4CC9D4F}" sibTransId="{D413CE8B-CA9F-6944-B9AE-D272D11A5BC6}"/>
    <dgm:cxn modelId="{C6F92FCB-74B9-CB49-B3AD-CDDD12A1228A}" srcId="{BF72B189-ECF9-9A44-A187-B0F185FFB8AE}" destId="{16238EF1-B8AD-1C45-9B88-A7067912C4E0}" srcOrd="4" destOrd="0" parTransId="{BE9A192B-98EA-814B-BB36-1739F14E2DEC}" sibTransId="{60C15975-23BE-BB41-A6F2-2929659C51A1}"/>
    <dgm:cxn modelId="{D02FC374-5683-B649-9822-F74B936D9FB6}" type="presOf" srcId="{16238EF1-B8AD-1C45-9B88-A7067912C4E0}" destId="{B4A9FE34-8957-8544-B16C-A18A8E1BE586}" srcOrd="0" destOrd="0" presId="urn:microsoft.com/office/officeart/2005/8/layout/hList7"/>
    <dgm:cxn modelId="{17B33F0A-70A7-6E4D-9888-C15716347199}" srcId="{BF72B189-ECF9-9A44-A187-B0F185FFB8AE}" destId="{7DC109E2-BD3B-BD4A-81CE-78A9553969B8}" srcOrd="1" destOrd="0" parTransId="{2CBA24EF-5236-CB44-A452-6E8EEBBA1AB3}" sibTransId="{D837E663-2BBE-6E48-B4D0-B72AB1180E91}"/>
    <dgm:cxn modelId="{0F95D1BA-7C97-D74E-BB53-D759D9022F6B}" type="presOf" srcId="{7198588D-C6D3-674B-8787-81EB4695BB6F}" destId="{AF93C9DA-1FB3-8C4A-9225-6DBF453BF951}" srcOrd="1" destOrd="0" presId="urn:microsoft.com/office/officeart/2005/8/layout/hList7"/>
    <dgm:cxn modelId="{D841D644-5EEE-9045-8C2E-EA0139C4DE53}" type="presOf" srcId="{B587C418-B36F-174C-BE49-C4A02CCF0F95}" destId="{B185CB66-69A6-3748-92D5-A3CD9351C9C9}" srcOrd="0" destOrd="0" presId="urn:microsoft.com/office/officeart/2005/8/layout/hList7"/>
    <dgm:cxn modelId="{4124210C-2DC5-B348-9D43-935F7AA5FD97}" type="presOf" srcId="{9EB8C5CD-9223-AA46-A1D5-249E4167F7C2}" destId="{573697D9-4D37-E44B-ABCA-144C571AC72E}" srcOrd="0" destOrd="0" presId="urn:microsoft.com/office/officeart/2005/8/layout/hList7"/>
    <dgm:cxn modelId="{1AC317AA-8163-8846-9B11-317C46AF2B32}" srcId="{BF72B189-ECF9-9A44-A187-B0F185FFB8AE}" destId="{B587C418-B36F-174C-BE49-C4A02CCF0F95}" srcOrd="2" destOrd="0" parTransId="{A09941EA-BE00-C544-B28B-7888F15AD6C5}" sibTransId="{611EC524-3884-4648-8B52-BACAB0C49A9E}"/>
    <dgm:cxn modelId="{702AE046-9904-F447-AD06-7508369A837F}" type="presOf" srcId="{7DC109E2-BD3B-BD4A-81CE-78A9553969B8}" destId="{BF644DE5-4312-6F46-903F-3B0B38216E51}" srcOrd="1" destOrd="0" presId="urn:microsoft.com/office/officeart/2005/8/layout/hList7"/>
    <dgm:cxn modelId="{1C07D1E1-E95A-3844-A09C-89192E94B787}" type="presOf" srcId="{9D64A687-8717-1C41-9E55-3164414CBF5F}" destId="{92EFB893-E2F4-6E4C-A71A-4A1F07A322AA}" srcOrd="1" destOrd="0" presId="urn:microsoft.com/office/officeart/2005/8/layout/hList7"/>
    <dgm:cxn modelId="{28F74F02-30A2-5C4F-9855-FB37A5AF46C4}" type="presOf" srcId="{D837E663-2BBE-6E48-B4D0-B72AB1180E91}" destId="{B48DFD8E-1CB0-2D45-BC7F-204FFC56D04D}" srcOrd="0" destOrd="0" presId="urn:microsoft.com/office/officeart/2005/8/layout/hList7"/>
    <dgm:cxn modelId="{DBF53DB2-C214-724A-BCFE-EB5DE9D4A73A}" type="presParOf" srcId="{45A0222D-8F7E-0948-BA30-1A74F1E24C33}" destId="{F2C5DCE5-A149-EC48-A9A5-8EEA30088115}" srcOrd="0" destOrd="0" presId="urn:microsoft.com/office/officeart/2005/8/layout/hList7"/>
    <dgm:cxn modelId="{D07A8DD3-3BEB-D74A-A019-CFABE44C36DE}" type="presParOf" srcId="{45A0222D-8F7E-0948-BA30-1A74F1E24C33}" destId="{6CF4BDA0-2999-D843-AB7A-2CAB32C66E85}" srcOrd="1" destOrd="0" presId="urn:microsoft.com/office/officeart/2005/8/layout/hList7"/>
    <dgm:cxn modelId="{E2049CDE-313E-F64C-AB0E-8C661755D216}" type="presParOf" srcId="{6CF4BDA0-2999-D843-AB7A-2CAB32C66E85}" destId="{91421DE2-BEBD-8847-8887-3D8F2B7A9A41}" srcOrd="0" destOrd="0" presId="urn:microsoft.com/office/officeart/2005/8/layout/hList7"/>
    <dgm:cxn modelId="{E2831765-20EF-EA45-AC3F-E0F19C3E1082}" type="presParOf" srcId="{91421DE2-BEBD-8847-8887-3D8F2B7A9A41}" destId="{65BC79E3-D372-B74C-8DB8-8C1C782E5724}" srcOrd="0" destOrd="0" presId="urn:microsoft.com/office/officeart/2005/8/layout/hList7"/>
    <dgm:cxn modelId="{BA60A40C-40C8-204C-92B5-FADFADBF8C18}" type="presParOf" srcId="{91421DE2-BEBD-8847-8887-3D8F2B7A9A41}" destId="{AF93C9DA-1FB3-8C4A-9225-6DBF453BF951}" srcOrd="1" destOrd="0" presId="urn:microsoft.com/office/officeart/2005/8/layout/hList7"/>
    <dgm:cxn modelId="{A4110C30-1464-9B4C-AEEC-4EC4890B9FE0}" type="presParOf" srcId="{91421DE2-BEBD-8847-8887-3D8F2B7A9A41}" destId="{624AE2E6-C60B-324D-83EF-51ECA1375833}" srcOrd="2" destOrd="0" presId="urn:microsoft.com/office/officeart/2005/8/layout/hList7"/>
    <dgm:cxn modelId="{26BF81BA-4BE8-8D41-9060-54CFF981DF78}" type="presParOf" srcId="{91421DE2-BEBD-8847-8887-3D8F2B7A9A41}" destId="{6E724C19-4A55-1B44-8A10-2AB1FEB075E0}" srcOrd="3" destOrd="0" presId="urn:microsoft.com/office/officeart/2005/8/layout/hList7"/>
    <dgm:cxn modelId="{D5FFEE28-6EFE-FC42-BE3F-C9A891EF0C88}" type="presParOf" srcId="{6CF4BDA0-2999-D843-AB7A-2CAB32C66E85}" destId="{FD24B13B-1A08-4945-9E33-0A9D555F785E}" srcOrd="1" destOrd="0" presId="urn:microsoft.com/office/officeart/2005/8/layout/hList7"/>
    <dgm:cxn modelId="{1B9AFC6B-0486-D549-B0AD-2BDF8360BC90}" type="presParOf" srcId="{6CF4BDA0-2999-D843-AB7A-2CAB32C66E85}" destId="{74A6EF8F-1971-7444-880F-61E4400595B7}" srcOrd="2" destOrd="0" presId="urn:microsoft.com/office/officeart/2005/8/layout/hList7"/>
    <dgm:cxn modelId="{C0E5642A-7A11-3448-A7C3-FB23030CD28F}" type="presParOf" srcId="{74A6EF8F-1971-7444-880F-61E4400595B7}" destId="{F479E288-1E74-AF4E-AF97-357795CBCCAF}" srcOrd="0" destOrd="0" presId="urn:microsoft.com/office/officeart/2005/8/layout/hList7"/>
    <dgm:cxn modelId="{A526D6F9-14C4-D942-8E89-9E9B3AE53C87}" type="presParOf" srcId="{74A6EF8F-1971-7444-880F-61E4400595B7}" destId="{BF644DE5-4312-6F46-903F-3B0B38216E51}" srcOrd="1" destOrd="0" presId="urn:microsoft.com/office/officeart/2005/8/layout/hList7"/>
    <dgm:cxn modelId="{8C8B5435-378D-1A44-9E6B-D1F58B0EE3BD}" type="presParOf" srcId="{74A6EF8F-1971-7444-880F-61E4400595B7}" destId="{0699FFF6-7D06-5D45-B3C1-4919DBD8A057}" srcOrd="2" destOrd="0" presId="urn:microsoft.com/office/officeart/2005/8/layout/hList7"/>
    <dgm:cxn modelId="{06523E27-D599-DA4F-8BA7-F21FE065EFAF}" type="presParOf" srcId="{74A6EF8F-1971-7444-880F-61E4400595B7}" destId="{29F8AB5D-F8BB-7B4D-87DA-C98DF559062C}" srcOrd="3" destOrd="0" presId="urn:microsoft.com/office/officeart/2005/8/layout/hList7"/>
    <dgm:cxn modelId="{6F5344FE-BA70-6D45-8AB4-AF34A0FCC5B1}" type="presParOf" srcId="{6CF4BDA0-2999-D843-AB7A-2CAB32C66E85}" destId="{B48DFD8E-1CB0-2D45-BC7F-204FFC56D04D}" srcOrd="3" destOrd="0" presId="urn:microsoft.com/office/officeart/2005/8/layout/hList7"/>
    <dgm:cxn modelId="{8295D1E2-1193-5E43-A1DB-97B50E513A63}" type="presParOf" srcId="{6CF4BDA0-2999-D843-AB7A-2CAB32C66E85}" destId="{0195CD12-E8AB-FC4B-A142-288948528138}" srcOrd="4" destOrd="0" presId="urn:microsoft.com/office/officeart/2005/8/layout/hList7"/>
    <dgm:cxn modelId="{3954FF7E-B2F7-024F-A840-D71F68A11E54}" type="presParOf" srcId="{0195CD12-E8AB-FC4B-A142-288948528138}" destId="{B185CB66-69A6-3748-92D5-A3CD9351C9C9}" srcOrd="0" destOrd="0" presId="urn:microsoft.com/office/officeart/2005/8/layout/hList7"/>
    <dgm:cxn modelId="{625C7AC4-BBD4-4B4D-83EA-D8BD405E03E1}" type="presParOf" srcId="{0195CD12-E8AB-FC4B-A142-288948528138}" destId="{D496C79E-26A3-4646-9B3A-F6B51753DAD3}" srcOrd="1" destOrd="0" presId="urn:microsoft.com/office/officeart/2005/8/layout/hList7"/>
    <dgm:cxn modelId="{28080D19-CABB-054C-A811-91C1EDB19BA4}" type="presParOf" srcId="{0195CD12-E8AB-FC4B-A142-288948528138}" destId="{A068E6B8-67FE-7B4E-9390-A4DB75660C0F}" srcOrd="2" destOrd="0" presId="urn:microsoft.com/office/officeart/2005/8/layout/hList7"/>
    <dgm:cxn modelId="{7430B4ED-F0D4-BC48-B6DD-2CAE6E931BBD}" type="presParOf" srcId="{0195CD12-E8AB-FC4B-A142-288948528138}" destId="{E144784F-570B-724D-B597-86CBD04DA664}" srcOrd="3" destOrd="0" presId="urn:microsoft.com/office/officeart/2005/8/layout/hList7"/>
    <dgm:cxn modelId="{DAAEABEF-8C0A-6049-9F3C-1D1B4DDC5FA6}" type="presParOf" srcId="{6CF4BDA0-2999-D843-AB7A-2CAB32C66E85}" destId="{FB691E32-F5E0-1A45-9A66-A23D42FA8C6B}" srcOrd="5" destOrd="0" presId="urn:microsoft.com/office/officeart/2005/8/layout/hList7"/>
    <dgm:cxn modelId="{EC801307-2F20-2846-BD9E-EB24DE429A41}" type="presParOf" srcId="{6CF4BDA0-2999-D843-AB7A-2CAB32C66E85}" destId="{C2FD4211-A4E4-374B-B0E6-4835F1968B9F}" srcOrd="6" destOrd="0" presId="urn:microsoft.com/office/officeart/2005/8/layout/hList7"/>
    <dgm:cxn modelId="{AABE360A-E708-C64A-9209-A137422DAEE1}" type="presParOf" srcId="{C2FD4211-A4E4-374B-B0E6-4835F1968B9F}" destId="{C2E77A72-D4A5-0544-8B0F-572679B66EEA}" srcOrd="0" destOrd="0" presId="urn:microsoft.com/office/officeart/2005/8/layout/hList7"/>
    <dgm:cxn modelId="{117171C3-AA75-9F48-ACF3-4EFFD11B9A6E}" type="presParOf" srcId="{C2FD4211-A4E4-374B-B0E6-4835F1968B9F}" destId="{92EFB893-E2F4-6E4C-A71A-4A1F07A322AA}" srcOrd="1" destOrd="0" presId="urn:microsoft.com/office/officeart/2005/8/layout/hList7"/>
    <dgm:cxn modelId="{1A70F06B-1330-4043-A927-2C5213B4C137}" type="presParOf" srcId="{C2FD4211-A4E4-374B-B0E6-4835F1968B9F}" destId="{E8C26635-EAB3-E14F-ADBA-99FBBBB1AE09}" srcOrd="2" destOrd="0" presId="urn:microsoft.com/office/officeart/2005/8/layout/hList7"/>
    <dgm:cxn modelId="{DE91B615-4ACE-5E4D-A108-C34B613F4CAE}" type="presParOf" srcId="{C2FD4211-A4E4-374B-B0E6-4835F1968B9F}" destId="{51D2E7DE-DCE9-144D-94DE-969C496E0DB1}" srcOrd="3" destOrd="0" presId="urn:microsoft.com/office/officeart/2005/8/layout/hList7"/>
    <dgm:cxn modelId="{08E56397-ABD6-134E-B872-78B5D3E68FAB}" type="presParOf" srcId="{6CF4BDA0-2999-D843-AB7A-2CAB32C66E85}" destId="{573697D9-4D37-E44B-ABCA-144C571AC72E}" srcOrd="7" destOrd="0" presId="urn:microsoft.com/office/officeart/2005/8/layout/hList7"/>
    <dgm:cxn modelId="{996D4481-0EA7-4742-A206-4E8D8677A48A}" type="presParOf" srcId="{6CF4BDA0-2999-D843-AB7A-2CAB32C66E85}" destId="{C264FB42-9EDE-6D4E-9290-4828B2BD03BA}" srcOrd="8" destOrd="0" presId="urn:microsoft.com/office/officeart/2005/8/layout/hList7"/>
    <dgm:cxn modelId="{2192A22A-8DDF-4741-87BF-518B372FA3F4}" type="presParOf" srcId="{C264FB42-9EDE-6D4E-9290-4828B2BD03BA}" destId="{B4A9FE34-8957-8544-B16C-A18A8E1BE586}" srcOrd="0" destOrd="0" presId="urn:microsoft.com/office/officeart/2005/8/layout/hList7"/>
    <dgm:cxn modelId="{28F54B7E-1342-5247-936E-5C87F15760CB}" type="presParOf" srcId="{C264FB42-9EDE-6D4E-9290-4828B2BD03BA}" destId="{BB9539E6-F8A0-8641-A4D0-E5143E3546F6}" srcOrd="1" destOrd="0" presId="urn:microsoft.com/office/officeart/2005/8/layout/hList7"/>
    <dgm:cxn modelId="{71703ACF-BBD2-B046-8ECE-DB1CD337AA7D}" type="presParOf" srcId="{C264FB42-9EDE-6D4E-9290-4828B2BD03BA}" destId="{39B9F998-CEB3-9F4A-BFF9-268A8F166999}" srcOrd="2" destOrd="0" presId="urn:microsoft.com/office/officeart/2005/8/layout/hList7"/>
    <dgm:cxn modelId="{B2B0D649-D3EA-CB45-A9F6-9E514E2C836D}" type="presParOf" srcId="{C264FB42-9EDE-6D4E-9290-4828B2BD03BA}" destId="{93CC3283-6374-0544-AD8F-0468CE120E1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E2453E9-3C4E-D541-B5A2-EF0C40EFDA5E}"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1721B17D-4BD5-1A4A-8BA5-353A014E5AEC}">
      <dgm:prSet/>
      <dgm:spPr/>
      <dgm:t>
        <a:bodyPr/>
        <a:lstStyle/>
        <a:p>
          <a:r>
            <a:rPr lang="en-US"/>
            <a:t>Be open minded</a:t>
          </a:r>
        </a:p>
      </dgm:t>
    </dgm:pt>
    <dgm:pt modelId="{6014F29E-2DC9-3149-81B8-801258C91DF5}" type="parTrans" cxnId="{5C24AFC6-B2D9-F04C-A182-B01ED6813D12}">
      <dgm:prSet/>
      <dgm:spPr/>
      <dgm:t>
        <a:bodyPr/>
        <a:lstStyle/>
        <a:p>
          <a:endParaRPr lang="en-US"/>
        </a:p>
      </dgm:t>
    </dgm:pt>
    <dgm:pt modelId="{044ABBDE-2730-1E4C-B4CA-391BA5E5A86C}" type="sibTrans" cxnId="{5C24AFC6-B2D9-F04C-A182-B01ED6813D12}">
      <dgm:prSet/>
      <dgm:spPr/>
      <dgm:t>
        <a:bodyPr/>
        <a:lstStyle/>
        <a:p>
          <a:endParaRPr lang="en-US"/>
        </a:p>
      </dgm:t>
    </dgm:pt>
    <dgm:pt modelId="{6258F64D-B378-D542-9CBD-A0F24749C496}">
      <dgm:prSet/>
      <dgm:spPr/>
      <dgm:t>
        <a:bodyPr/>
        <a:lstStyle/>
        <a:p>
          <a:r>
            <a:rPr lang="en-US"/>
            <a:t>Realize people are different from you</a:t>
          </a:r>
        </a:p>
      </dgm:t>
    </dgm:pt>
    <dgm:pt modelId="{682B16BA-737E-D646-BE14-6A649F02F792}" type="parTrans" cxnId="{4E407ABC-5CFD-FC4C-A742-4932B211281C}">
      <dgm:prSet/>
      <dgm:spPr/>
      <dgm:t>
        <a:bodyPr/>
        <a:lstStyle/>
        <a:p>
          <a:endParaRPr lang="en-US"/>
        </a:p>
      </dgm:t>
    </dgm:pt>
    <dgm:pt modelId="{A5F7636B-46E0-174C-95A5-3E85D2FD68D8}" type="sibTrans" cxnId="{4E407ABC-5CFD-FC4C-A742-4932B211281C}">
      <dgm:prSet/>
      <dgm:spPr/>
      <dgm:t>
        <a:bodyPr/>
        <a:lstStyle/>
        <a:p>
          <a:endParaRPr lang="en-US"/>
        </a:p>
      </dgm:t>
    </dgm:pt>
    <dgm:pt modelId="{EE3F6650-294F-8F42-A4E8-575D6013651E}">
      <dgm:prSet/>
      <dgm:spPr/>
      <dgm:t>
        <a:bodyPr/>
        <a:lstStyle/>
        <a:p>
          <a:r>
            <a:rPr lang="en-US"/>
            <a:t>Adjust your behavior</a:t>
          </a:r>
        </a:p>
      </dgm:t>
    </dgm:pt>
    <dgm:pt modelId="{55BA5224-1E49-6A4F-9234-1F86FBAE58F2}" type="parTrans" cxnId="{ADE4615E-0BB9-3342-920D-2BB7093C0CD3}">
      <dgm:prSet/>
      <dgm:spPr/>
      <dgm:t>
        <a:bodyPr/>
        <a:lstStyle/>
        <a:p>
          <a:endParaRPr lang="en-US"/>
        </a:p>
      </dgm:t>
    </dgm:pt>
    <dgm:pt modelId="{17CB05DE-E292-1F41-90BD-D29DB1EE6724}" type="sibTrans" cxnId="{ADE4615E-0BB9-3342-920D-2BB7093C0CD3}">
      <dgm:prSet/>
      <dgm:spPr/>
      <dgm:t>
        <a:bodyPr/>
        <a:lstStyle/>
        <a:p>
          <a:endParaRPr lang="en-US"/>
        </a:p>
      </dgm:t>
    </dgm:pt>
    <dgm:pt modelId="{7BB1D42E-8FE3-B046-ADDC-72797E71A8D5}">
      <dgm:prSet/>
      <dgm:spPr/>
      <dgm:t>
        <a:bodyPr/>
        <a:lstStyle/>
        <a:p>
          <a:r>
            <a:rPr lang="en-US"/>
            <a:t>Learn to be an effective communicator</a:t>
          </a:r>
        </a:p>
      </dgm:t>
    </dgm:pt>
    <dgm:pt modelId="{93933540-524E-3343-B06D-06FA13D78092}" type="parTrans" cxnId="{C3F57933-9F25-8847-93AA-3EC924FC6D6A}">
      <dgm:prSet/>
      <dgm:spPr/>
      <dgm:t>
        <a:bodyPr/>
        <a:lstStyle/>
        <a:p>
          <a:endParaRPr lang="en-US"/>
        </a:p>
      </dgm:t>
    </dgm:pt>
    <dgm:pt modelId="{18779843-74C9-8741-8FE7-5565C2B63A69}" type="sibTrans" cxnId="{C3F57933-9F25-8847-93AA-3EC924FC6D6A}">
      <dgm:prSet/>
      <dgm:spPr/>
      <dgm:t>
        <a:bodyPr/>
        <a:lstStyle/>
        <a:p>
          <a:endParaRPr lang="en-US"/>
        </a:p>
      </dgm:t>
    </dgm:pt>
    <dgm:pt modelId="{FD09A01A-5041-B340-83C8-162174DD82F7}">
      <dgm:prSet/>
      <dgm:spPr/>
      <dgm:t>
        <a:bodyPr/>
        <a:lstStyle/>
        <a:p>
          <a:r>
            <a:rPr lang="en-US"/>
            <a:t>Learn something about your patient’s culture</a:t>
          </a:r>
        </a:p>
      </dgm:t>
    </dgm:pt>
    <dgm:pt modelId="{7232E3E5-EBAE-3D4E-A29C-221B6CF431EF}" type="parTrans" cxnId="{338E3412-03E7-EB47-88DA-157D35A6576B}">
      <dgm:prSet/>
      <dgm:spPr/>
      <dgm:t>
        <a:bodyPr/>
        <a:lstStyle/>
        <a:p>
          <a:endParaRPr lang="en-US"/>
        </a:p>
      </dgm:t>
    </dgm:pt>
    <dgm:pt modelId="{55575871-6CFA-7042-AEBA-089F756B35B1}" type="sibTrans" cxnId="{338E3412-03E7-EB47-88DA-157D35A6576B}">
      <dgm:prSet/>
      <dgm:spPr/>
      <dgm:t>
        <a:bodyPr/>
        <a:lstStyle/>
        <a:p>
          <a:endParaRPr lang="en-US"/>
        </a:p>
      </dgm:t>
    </dgm:pt>
    <dgm:pt modelId="{6808B5A8-855D-1F4E-B72B-93C5F31B6027}">
      <dgm:prSet/>
      <dgm:spPr/>
      <dgm:t>
        <a:bodyPr/>
        <a:lstStyle/>
        <a:p>
          <a:r>
            <a:rPr lang="en-US"/>
            <a:t>Ask language preference</a:t>
          </a:r>
        </a:p>
      </dgm:t>
    </dgm:pt>
    <dgm:pt modelId="{4D8DE54C-62B7-5047-A1D9-1C37D50B212E}" type="parTrans" cxnId="{757363E3-A414-164D-B75B-F6C233EF82D4}">
      <dgm:prSet/>
      <dgm:spPr/>
      <dgm:t>
        <a:bodyPr/>
        <a:lstStyle/>
        <a:p>
          <a:endParaRPr lang="en-US"/>
        </a:p>
      </dgm:t>
    </dgm:pt>
    <dgm:pt modelId="{6D30D325-D427-B444-BFA7-4785F0B0E524}" type="sibTrans" cxnId="{757363E3-A414-164D-B75B-F6C233EF82D4}">
      <dgm:prSet/>
      <dgm:spPr/>
      <dgm:t>
        <a:bodyPr/>
        <a:lstStyle/>
        <a:p>
          <a:endParaRPr lang="en-US"/>
        </a:p>
      </dgm:t>
    </dgm:pt>
    <dgm:pt modelId="{19E9414A-72A6-9847-9F12-3B2FDE163D2A}" type="pres">
      <dgm:prSet presAssocID="{7E2453E9-3C4E-D541-B5A2-EF0C40EFDA5E}" presName="Name0" presStyleCnt="0">
        <dgm:presLayoutVars>
          <dgm:dir/>
          <dgm:resizeHandles val="exact"/>
        </dgm:presLayoutVars>
      </dgm:prSet>
      <dgm:spPr/>
      <dgm:t>
        <a:bodyPr/>
        <a:lstStyle/>
        <a:p>
          <a:endParaRPr lang="en-US"/>
        </a:p>
      </dgm:t>
    </dgm:pt>
    <dgm:pt modelId="{1439D2D7-BC42-1542-BE45-41B92416E709}" type="pres">
      <dgm:prSet presAssocID="{7E2453E9-3C4E-D541-B5A2-EF0C40EFDA5E}" presName="fgShape" presStyleLbl="fgShp" presStyleIdx="0" presStyleCnt="1"/>
      <dgm:spPr/>
    </dgm:pt>
    <dgm:pt modelId="{85EF116A-CDD1-E04E-A1A8-56D76B045178}" type="pres">
      <dgm:prSet presAssocID="{7E2453E9-3C4E-D541-B5A2-EF0C40EFDA5E}" presName="linComp" presStyleCnt="0"/>
      <dgm:spPr/>
    </dgm:pt>
    <dgm:pt modelId="{F9E079B1-46C0-4B42-86E6-C25DA7B01B23}" type="pres">
      <dgm:prSet presAssocID="{1721B17D-4BD5-1A4A-8BA5-353A014E5AEC}" presName="compNode" presStyleCnt="0"/>
      <dgm:spPr/>
    </dgm:pt>
    <dgm:pt modelId="{197003C6-4ADE-1641-A1D8-56A298B962E7}" type="pres">
      <dgm:prSet presAssocID="{1721B17D-4BD5-1A4A-8BA5-353A014E5AEC}" presName="bkgdShape" presStyleLbl="node1" presStyleIdx="0" presStyleCnt="6"/>
      <dgm:spPr/>
      <dgm:t>
        <a:bodyPr/>
        <a:lstStyle/>
        <a:p>
          <a:endParaRPr lang="en-US"/>
        </a:p>
      </dgm:t>
    </dgm:pt>
    <dgm:pt modelId="{B34C6F96-62F1-FA41-B90D-6591F5A1F88D}" type="pres">
      <dgm:prSet presAssocID="{1721B17D-4BD5-1A4A-8BA5-353A014E5AEC}" presName="nodeTx" presStyleLbl="node1" presStyleIdx="0" presStyleCnt="6">
        <dgm:presLayoutVars>
          <dgm:bulletEnabled val="1"/>
        </dgm:presLayoutVars>
      </dgm:prSet>
      <dgm:spPr/>
      <dgm:t>
        <a:bodyPr/>
        <a:lstStyle/>
        <a:p>
          <a:endParaRPr lang="en-US"/>
        </a:p>
      </dgm:t>
    </dgm:pt>
    <dgm:pt modelId="{EBB5E17A-5159-4A44-9068-4BDE37A98EBE}" type="pres">
      <dgm:prSet presAssocID="{1721B17D-4BD5-1A4A-8BA5-353A014E5AEC}" presName="invisiNode" presStyleLbl="node1" presStyleIdx="0" presStyleCnt="6"/>
      <dgm:spPr/>
    </dgm:pt>
    <dgm:pt modelId="{BDA4FABC-BAC7-5D4F-BBB5-BF02060D7739}" type="pres">
      <dgm:prSet presAssocID="{1721B17D-4BD5-1A4A-8BA5-353A014E5AEC}" presName="imagNode" presStyleLbl="fgImgPlace1" presStyleIdx="0" presStyleCnt="6"/>
      <dgm:spPr>
        <a:blipFill rotWithShape="1">
          <a:blip xmlns:r="http://schemas.openxmlformats.org/officeDocument/2006/relationships" r:embed="rId1"/>
          <a:srcRect/>
          <a:stretch>
            <a:fillRect l="-19000" r="-19000"/>
          </a:stretch>
        </a:blipFill>
      </dgm:spPr>
    </dgm:pt>
    <dgm:pt modelId="{07BCCC69-E21A-DF40-9386-B69AA3467EFB}" type="pres">
      <dgm:prSet presAssocID="{044ABBDE-2730-1E4C-B4CA-391BA5E5A86C}" presName="sibTrans" presStyleLbl="sibTrans2D1" presStyleIdx="0" presStyleCnt="0"/>
      <dgm:spPr/>
      <dgm:t>
        <a:bodyPr/>
        <a:lstStyle/>
        <a:p>
          <a:endParaRPr lang="en-US"/>
        </a:p>
      </dgm:t>
    </dgm:pt>
    <dgm:pt modelId="{15F3FAF5-5EF7-D345-815F-FB9A367C6E3B}" type="pres">
      <dgm:prSet presAssocID="{6258F64D-B378-D542-9CBD-A0F24749C496}" presName="compNode" presStyleCnt="0"/>
      <dgm:spPr/>
    </dgm:pt>
    <dgm:pt modelId="{AFD74514-A872-3C4A-9FEC-C1D2190C876E}" type="pres">
      <dgm:prSet presAssocID="{6258F64D-B378-D542-9CBD-A0F24749C496}" presName="bkgdShape" presStyleLbl="node1" presStyleIdx="1" presStyleCnt="6"/>
      <dgm:spPr/>
      <dgm:t>
        <a:bodyPr/>
        <a:lstStyle/>
        <a:p>
          <a:endParaRPr lang="en-US"/>
        </a:p>
      </dgm:t>
    </dgm:pt>
    <dgm:pt modelId="{08D84788-C76B-9A48-8AE9-46071D77CEFA}" type="pres">
      <dgm:prSet presAssocID="{6258F64D-B378-D542-9CBD-A0F24749C496}" presName="nodeTx" presStyleLbl="node1" presStyleIdx="1" presStyleCnt="6">
        <dgm:presLayoutVars>
          <dgm:bulletEnabled val="1"/>
        </dgm:presLayoutVars>
      </dgm:prSet>
      <dgm:spPr/>
      <dgm:t>
        <a:bodyPr/>
        <a:lstStyle/>
        <a:p>
          <a:endParaRPr lang="en-US"/>
        </a:p>
      </dgm:t>
    </dgm:pt>
    <dgm:pt modelId="{2938ACC0-A61B-F043-8314-FE3C5B2F5431}" type="pres">
      <dgm:prSet presAssocID="{6258F64D-B378-D542-9CBD-A0F24749C496}" presName="invisiNode" presStyleLbl="node1" presStyleIdx="1" presStyleCnt="6"/>
      <dgm:spPr/>
    </dgm:pt>
    <dgm:pt modelId="{AC5353FA-FECE-5C49-B178-330E7DD53200}" type="pres">
      <dgm:prSet presAssocID="{6258F64D-B378-D542-9CBD-A0F24749C496}" presName="imagNode" presStyleLbl="fgImgPlace1" presStyleIdx="1" presStyleCnt="6"/>
      <dgm:spPr>
        <a:blipFill rotWithShape="1">
          <a:blip xmlns:r="http://schemas.openxmlformats.org/officeDocument/2006/relationships" r:embed="rId1"/>
          <a:srcRect/>
          <a:stretch>
            <a:fillRect l="-19000" r="-19000"/>
          </a:stretch>
        </a:blipFill>
      </dgm:spPr>
    </dgm:pt>
    <dgm:pt modelId="{8F81ED87-1B4B-2F4B-A404-E6EA4EFC9E51}" type="pres">
      <dgm:prSet presAssocID="{A5F7636B-46E0-174C-95A5-3E85D2FD68D8}" presName="sibTrans" presStyleLbl="sibTrans2D1" presStyleIdx="0" presStyleCnt="0"/>
      <dgm:spPr/>
      <dgm:t>
        <a:bodyPr/>
        <a:lstStyle/>
        <a:p>
          <a:endParaRPr lang="en-US"/>
        </a:p>
      </dgm:t>
    </dgm:pt>
    <dgm:pt modelId="{5023300B-18E5-B64E-95E1-83C0D1109A9E}" type="pres">
      <dgm:prSet presAssocID="{EE3F6650-294F-8F42-A4E8-575D6013651E}" presName="compNode" presStyleCnt="0"/>
      <dgm:spPr/>
    </dgm:pt>
    <dgm:pt modelId="{6BD23D24-A866-6D40-8963-DF807FF1EE1B}" type="pres">
      <dgm:prSet presAssocID="{EE3F6650-294F-8F42-A4E8-575D6013651E}" presName="bkgdShape" presStyleLbl="node1" presStyleIdx="2" presStyleCnt="6"/>
      <dgm:spPr/>
      <dgm:t>
        <a:bodyPr/>
        <a:lstStyle/>
        <a:p>
          <a:endParaRPr lang="en-US"/>
        </a:p>
      </dgm:t>
    </dgm:pt>
    <dgm:pt modelId="{96158F37-B022-D447-8325-3C9BA924586B}" type="pres">
      <dgm:prSet presAssocID="{EE3F6650-294F-8F42-A4E8-575D6013651E}" presName="nodeTx" presStyleLbl="node1" presStyleIdx="2" presStyleCnt="6">
        <dgm:presLayoutVars>
          <dgm:bulletEnabled val="1"/>
        </dgm:presLayoutVars>
      </dgm:prSet>
      <dgm:spPr/>
      <dgm:t>
        <a:bodyPr/>
        <a:lstStyle/>
        <a:p>
          <a:endParaRPr lang="en-US"/>
        </a:p>
      </dgm:t>
    </dgm:pt>
    <dgm:pt modelId="{A73550E7-551B-4A40-A365-427714976655}" type="pres">
      <dgm:prSet presAssocID="{EE3F6650-294F-8F42-A4E8-575D6013651E}" presName="invisiNode" presStyleLbl="node1" presStyleIdx="2" presStyleCnt="6"/>
      <dgm:spPr/>
    </dgm:pt>
    <dgm:pt modelId="{698ECDC3-8774-BC44-A23E-B020A7ADAB2D}" type="pres">
      <dgm:prSet presAssocID="{EE3F6650-294F-8F42-A4E8-575D6013651E}" presName="imagNode" presStyleLbl="fgImgPlace1" presStyleIdx="2" presStyleCnt="6"/>
      <dgm:spPr>
        <a:blipFill rotWithShape="1">
          <a:blip xmlns:r="http://schemas.openxmlformats.org/officeDocument/2006/relationships" r:embed="rId1"/>
          <a:srcRect/>
          <a:stretch>
            <a:fillRect l="-19000" r="-19000"/>
          </a:stretch>
        </a:blipFill>
      </dgm:spPr>
    </dgm:pt>
    <dgm:pt modelId="{7A2CAF76-AA45-3D48-AAA8-226BA8FCF1A2}" type="pres">
      <dgm:prSet presAssocID="{17CB05DE-E292-1F41-90BD-D29DB1EE6724}" presName="sibTrans" presStyleLbl="sibTrans2D1" presStyleIdx="0" presStyleCnt="0"/>
      <dgm:spPr/>
      <dgm:t>
        <a:bodyPr/>
        <a:lstStyle/>
        <a:p>
          <a:endParaRPr lang="en-US"/>
        </a:p>
      </dgm:t>
    </dgm:pt>
    <dgm:pt modelId="{605CC997-518B-8B41-9E0E-89FB2992CC22}" type="pres">
      <dgm:prSet presAssocID="{7BB1D42E-8FE3-B046-ADDC-72797E71A8D5}" presName="compNode" presStyleCnt="0"/>
      <dgm:spPr/>
    </dgm:pt>
    <dgm:pt modelId="{51EDC0DC-D32B-744A-977E-EAD0D5C740CF}" type="pres">
      <dgm:prSet presAssocID="{7BB1D42E-8FE3-B046-ADDC-72797E71A8D5}" presName="bkgdShape" presStyleLbl="node1" presStyleIdx="3" presStyleCnt="6"/>
      <dgm:spPr/>
      <dgm:t>
        <a:bodyPr/>
        <a:lstStyle/>
        <a:p>
          <a:endParaRPr lang="en-US"/>
        </a:p>
      </dgm:t>
    </dgm:pt>
    <dgm:pt modelId="{733464F5-A268-9842-918F-427CB38BD86F}" type="pres">
      <dgm:prSet presAssocID="{7BB1D42E-8FE3-B046-ADDC-72797E71A8D5}" presName="nodeTx" presStyleLbl="node1" presStyleIdx="3" presStyleCnt="6">
        <dgm:presLayoutVars>
          <dgm:bulletEnabled val="1"/>
        </dgm:presLayoutVars>
      </dgm:prSet>
      <dgm:spPr/>
      <dgm:t>
        <a:bodyPr/>
        <a:lstStyle/>
        <a:p>
          <a:endParaRPr lang="en-US"/>
        </a:p>
      </dgm:t>
    </dgm:pt>
    <dgm:pt modelId="{6AF1EBA6-922E-174C-96B9-04180A005AA3}" type="pres">
      <dgm:prSet presAssocID="{7BB1D42E-8FE3-B046-ADDC-72797E71A8D5}" presName="invisiNode" presStyleLbl="node1" presStyleIdx="3" presStyleCnt="6"/>
      <dgm:spPr/>
    </dgm:pt>
    <dgm:pt modelId="{0B3ADD2E-CE0E-B445-B7E0-E2BF64B53BCF}" type="pres">
      <dgm:prSet presAssocID="{7BB1D42E-8FE3-B046-ADDC-72797E71A8D5}" presName="imagNode" presStyleLbl="fgImgPlace1" presStyleIdx="3" presStyleCnt="6"/>
      <dgm:spPr>
        <a:blipFill rotWithShape="1">
          <a:blip xmlns:r="http://schemas.openxmlformats.org/officeDocument/2006/relationships" r:embed="rId1"/>
          <a:srcRect/>
          <a:stretch>
            <a:fillRect l="-19000" r="-19000"/>
          </a:stretch>
        </a:blipFill>
      </dgm:spPr>
    </dgm:pt>
    <dgm:pt modelId="{8888282F-8435-C34C-A5A4-12779137E8B9}" type="pres">
      <dgm:prSet presAssocID="{18779843-74C9-8741-8FE7-5565C2B63A69}" presName="sibTrans" presStyleLbl="sibTrans2D1" presStyleIdx="0" presStyleCnt="0"/>
      <dgm:spPr/>
      <dgm:t>
        <a:bodyPr/>
        <a:lstStyle/>
        <a:p>
          <a:endParaRPr lang="en-US"/>
        </a:p>
      </dgm:t>
    </dgm:pt>
    <dgm:pt modelId="{CFEFAA44-E17A-1541-9A3C-51D0CC64324D}" type="pres">
      <dgm:prSet presAssocID="{FD09A01A-5041-B340-83C8-162174DD82F7}" presName="compNode" presStyleCnt="0"/>
      <dgm:spPr/>
    </dgm:pt>
    <dgm:pt modelId="{5C18F565-E129-BC4F-8532-8FA04D014054}" type="pres">
      <dgm:prSet presAssocID="{FD09A01A-5041-B340-83C8-162174DD82F7}" presName="bkgdShape" presStyleLbl="node1" presStyleIdx="4" presStyleCnt="6"/>
      <dgm:spPr/>
      <dgm:t>
        <a:bodyPr/>
        <a:lstStyle/>
        <a:p>
          <a:endParaRPr lang="en-US"/>
        </a:p>
      </dgm:t>
    </dgm:pt>
    <dgm:pt modelId="{52ED1928-DBBB-8D4A-845E-C5A564FE64DB}" type="pres">
      <dgm:prSet presAssocID="{FD09A01A-5041-B340-83C8-162174DD82F7}" presName="nodeTx" presStyleLbl="node1" presStyleIdx="4" presStyleCnt="6">
        <dgm:presLayoutVars>
          <dgm:bulletEnabled val="1"/>
        </dgm:presLayoutVars>
      </dgm:prSet>
      <dgm:spPr/>
      <dgm:t>
        <a:bodyPr/>
        <a:lstStyle/>
        <a:p>
          <a:endParaRPr lang="en-US"/>
        </a:p>
      </dgm:t>
    </dgm:pt>
    <dgm:pt modelId="{B02D5E25-E770-B449-9BFC-736D4DE3CF78}" type="pres">
      <dgm:prSet presAssocID="{FD09A01A-5041-B340-83C8-162174DD82F7}" presName="invisiNode" presStyleLbl="node1" presStyleIdx="4" presStyleCnt="6"/>
      <dgm:spPr/>
    </dgm:pt>
    <dgm:pt modelId="{B7CDC8A6-9DAF-3A4C-AE95-69AC3670FBD6}" type="pres">
      <dgm:prSet presAssocID="{FD09A01A-5041-B340-83C8-162174DD82F7}" presName="imagNode" presStyleLbl="fgImgPlace1" presStyleIdx="4" presStyleCnt="6"/>
      <dgm:spPr>
        <a:blipFill rotWithShape="1">
          <a:blip xmlns:r="http://schemas.openxmlformats.org/officeDocument/2006/relationships" r:embed="rId1"/>
          <a:srcRect/>
          <a:stretch>
            <a:fillRect l="-19000" r="-19000"/>
          </a:stretch>
        </a:blipFill>
      </dgm:spPr>
    </dgm:pt>
    <dgm:pt modelId="{0AB1A9DC-834A-F341-AEDD-A90D55A411C4}" type="pres">
      <dgm:prSet presAssocID="{55575871-6CFA-7042-AEBA-089F756B35B1}" presName="sibTrans" presStyleLbl="sibTrans2D1" presStyleIdx="0" presStyleCnt="0"/>
      <dgm:spPr/>
      <dgm:t>
        <a:bodyPr/>
        <a:lstStyle/>
        <a:p>
          <a:endParaRPr lang="en-US"/>
        </a:p>
      </dgm:t>
    </dgm:pt>
    <dgm:pt modelId="{019A4E0C-B220-3C4D-AF8B-974AE3C44616}" type="pres">
      <dgm:prSet presAssocID="{6808B5A8-855D-1F4E-B72B-93C5F31B6027}" presName="compNode" presStyleCnt="0"/>
      <dgm:spPr/>
    </dgm:pt>
    <dgm:pt modelId="{EC7FF8D5-D1CF-F449-8BC8-D17396C4FAB5}" type="pres">
      <dgm:prSet presAssocID="{6808B5A8-855D-1F4E-B72B-93C5F31B6027}" presName="bkgdShape" presStyleLbl="node1" presStyleIdx="5" presStyleCnt="6"/>
      <dgm:spPr/>
      <dgm:t>
        <a:bodyPr/>
        <a:lstStyle/>
        <a:p>
          <a:endParaRPr lang="en-US"/>
        </a:p>
      </dgm:t>
    </dgm:pt>
    <dgm:pt modelId="{5E0388A8-3EF7-A24F-9D5A-C8DB6D44BD40}" type="pres">
      <dgm:prSet presAssocID="{6808B5A8-855D-1F4E-B72B-93C5F31B6027}" presName="nodeTx" presStyleLbl="node1" presStyleIdx="5" presStyleCnt="6">
        <dgm:presLayoutVars>
          <dgm:bulletEnabled val="1"/>
        </dgm:presLayoutVars>
      </dgm:prSet>
      <dgm:spPr/>
      <dgm:t>
        <a:bodyPr/>
        <a:lstStyle/>
        <a:p>
          <a:endParaRPr lang="en-US"/>
        </a:p>
      </dgm:t>
    </dgm:pt>
    <dgm:pt modelId="{1549A10C-A6D3-054C-A414-BAE95ED7C3E5}" type="pres">
      <dgm:prSet presAssocID="{6808B5A8-855D-1F4E-B72B-93C5F31B6027}" presName="invisiNode" presStyleLbl="node1" presStyleIdx="5" presStyleCnt="6"/>
      <dgm:spPr/>
    </dgm:pt>
    <dgm:pt modelId="{F2108069-ABEB-CB46-A63C-50128552C4DD}" type="pres">
      <dgm:prSet presAssocID="{6808B5A8-855D-1F4E-B72B-93C5F31B6027}" presName="imagNode" presStyleLbl="fgImgPlace1" presStyleIdx="5" presStyleCnt="6"/>
      <dgm:spPr>
        <a:blipFill rotWithShape="1">
          <a:blip xmlns:r="http://schemas.openxmlformats.org/officeDocument/2006/relationships" r:embed="rId1"/>
          <a:srcRect/>
          <a:stretch>
            <a:fillRect l="-19000" r="-19000"/>
          </a:stretch>
        </a:blipFill>
      </dgm:spPr>
    </dgm:pt>
  </dgm:ptLst>
  <dgm:cxnLst>
    <dgm:cxn modelId="{ADE4615E-0BB9-3342-920D-2BB7093C0CD3}" srcId="{7E2453E9-3C4E-D541-B5A2-EF0C40EFDA5E}" destId="{EE3F6650-294F-8F42-A4E8-575D6013651E}" srcOrd="2" destOrd="0" parTransId="{55BA5224-1E49-6A4F-9234-1F86FBAE58F2}" sibTransId="{17CB05DE-E292-1F41-90BD-D29DB1EE6724}"/>
    <dgm:cxn modelId="{CDC4EB8C-0EC1-9349-A51E-F3A6812291EE}" type="presOf" srcId="{6808B5A8-855D-1F4E-B72B-93C5F31B6027}" destId="{5E0388A8-3EF7-A24F-9D5A-C8DB6D44BD40}" srcOrd="1" destOrd="0" presId="urn:microsoft.com/office/officeart/2005/8/layout/hList7"/>
    <dgm:cxn modelId="{B5BA38B2-9139-F843-9378-1642BBEA801F}" type="presOf" srcId="{6808B5A8-855D-1F4E-B72B-93C5F31B6027}" destId="{EC7FF8D5-D1CF-F449-8BC8-D17396C4FAB5}" srcOrd="0" destOrd="0" presId="urn:microsoft.com/office/officeart/2005/8/layout/hList7"/>
    <dgm:cxn modelId="{610C2546-981B-4843-8BA6-F88EB42FE068}" type="presOf" srcId="{044ABBDE-2730-1E4C-B4CA-391BA5E5A86C}" destId="{07BCCC69-E21A-DF40-9386-B69AA3467EFB}" srcOrd="0" destOrd="0" presId="urn:microsoft.com/office/officeart/2005/8/layout/hList7"/>
    <dgm:cxn modelId="{46408D40-C55D-774E-86C1-CE46456509D8}" type="presOf" srcId="{FD09A01A-5041-B340-83C8-162174DD82F7}" destId="{5C18F565-E129-BC4F-8532-8FA04D014054}" srcOrd="0" destOrd="0" presId="urn:microsoft.com/office/officeart/2005/8/layout/hList7"/>
    <dgm:cxn modelId="{096ACA06-0F17-A248-8724-186682C41FE3}" type="presOf" srcId="{1721B17D-4BD5-1A4A-8BA5-353A014E5AEC}" destId="{B34C6F96-62F1-FA41-B90D-6591F5A1F88D}" srcOrd="1" destOrd="0" presId="urn:microsoft.com/office/officeart/2005/8/layout/hList7"/>
    <dgm:cxn modelId="{4361F54C-EA26-EA40-9A07-897A08426A3D}" type="presOf" srcId="{55575871-6CFA-7042-AEBA-089F756B35B1}" destId="{0AB1A9DC-834A-F341-AEDD-A90D55A411C4}" srcOrd="0" destOrd="0" presId="urn:microsoft.com/office/officeart/2005/8/layout/hList7"/>
    <dgm:cxn modelId="{2F001A57-0B05-EF44-9078-43FE6E8AB7D8}" type="presOf" srcId="{6258F64D-B378-D542-9CBD-A0F24749C496}" destId="{AFD74514-A872-3C4A-9FEC-C1D2190C876E}" srcOrd="0" destOrd="0" presId="urn:microsoft.com/office/officeart/2005/8/layout/hList7"/>
    <dgm:cxn modelId="{A0D022A4-05FD-5346-BCE2-2112717582FB}" type="presOf" srcId="{EE3F6650-294F-8F42-A4E8-575D6013651E}" destId="{6BD23D24-A866-6D40-8963-DF807FF1EE1B}" srcOrd="0" destOrd="0" presId="urn:microsoft.com/office/officeart/2005/8/layout/hList7"/>
    <dgm:cxn modelId="{338E3412-03E7-EB47-88DA-157D35A6576B}" srcId="{7E2453E9-3C4E-D541-B5A2-EF0C40EFDA5E}" destId="{FD09A01A-5041-B340-83C8-162174DD82F7}" srcOrd="4" destOrd="0" parTransId="{7232E3E5-EBAE-3D4E-A29C-221B6CF431EF}" sibTransId="{55575871-6CFA-7042-AEBA-089F756B35B1}"/>
    <dgm:cxn modelId="{5C24AFC6-B2D9-F04C-A182-B01ED6813D12}" srcId="{7E2453E9-3C4E-D541-B5A2-EF0C40EFDA5E}" destId="{1721B17D-4BD5-1A4A-8BA5-353A014E5AEC}" srcOrd="0" destOrd="0" parTransId="{6014F29E-2DC9-3149-81B8-801258C91DF5}" sibTransId="{044ABBDE-2730-1E4C-B4CA-391BA5E5A86C}"/>
    <dgm:cxn modelId="{C18C4744-4C5F-244F-B8DE-47069E0969FF}" type="presOf" srcId="{6258F64D-B378-D542-9CBD-A0F24749C496}" destId="{08D84788-C76B-9A48-8AE9-46071D77CEFA}" srcOrd="1" destOrd="0" presId="urn:microsoft.com/office/officeart/2005/8/layout/hList7"/>
    <dgm:cxn modelId="{757363E3-A414-164D-B75B-F6C233EF82D4}" srcId="{7E2453E9-3C4E-D541-B5A2-EF0C40EFDA5E}" destId="{6808B5A8-855D-1F4E-B72B-93C5F31B6027}" srcOrd="5" destOrd="0" parTransId="{4D8DE54C-62B7-5047-A1D9-1C37D50B212E}" sibTransId="{6D30D325-D427-B444-BFA7-4785F0B0E524}"/>
    <dgm:cxn modelId="{C3F57933-9F25-8847-93AA-3EC924FC6D6A}" srcId="{7E2453E9-3C4E-D541-B5A2-EF0C40EFDA5E}" destId="{7BB1D42E-8FE3-B046-ADDC-72797E71A8D5}" srcOrd="3" destOrd="0" parTransId="{93933540-524E-3343-B06D-06FA13D78092}" sibTransId="{18779843-74C9-8741-8FE7-5565C2B63A69}"/>
    <dgm:cxn modelId="{998B6104-0AFF-164A-8EB5-8A5962AAC220}" type="presOf" srcId="{7BB1D42E-8FE3-B046-ADDC-72797E71A8D5}" destId="{51EDC0DC-D32B-744A-977E-EAD0D5C740CF}" srcOrd="0" destOrd="0" presId="urn:microsoft.com/office/officeart/2005/8/layout/hList7"/>
    <dgm:cxn modelId="{0E68F6CF-D4FF-5C43-80A0-112BD2238EED}" type="presOf" srcId="{7BB1D42E-8FE3-B046-ADDC-72797E71A8D5}" destId="{733464F5-A268-9842-918F-427CB38BD86F}" srcOrd="1" destOrd="0" presId="urn:microsoft.com/office/officeart/2005/8/layout/hList7"/>
    <dgm:cxn modelId="{C591D913-8E5C-F040-B50C-48553E245AEF}" type="presOf" srcId="{EE3F6650-294F-8F42-A4E8-575D6013651E}" destId="{96158F37-B022-D447-8325-3C9BA924586B}" srcOrd="1" destOrd="0" presId="urn:microsoft.com/office/officeart/2005/8/layout/hList7"/>
    <dgm:cxn modelId="{C74C4012-E1C7-0C41-9507-858F4062BBA4}" type="presOf" srcId="{1721B17D-4BD5-1A4A-8BA5-353A014E5AEC}" destId="{197003C6-4ADE-1641-A1D8-56A298B962E7}" srcOrd="0" destOrd="0" presId="urn:microsoft.com/office/officeart/2005/8/layout/hList7"/>
    <dgm:cxn modelId="{EEE695F9-FF62-834E-809B-A23CAACBFE9E}" type="presOf" srcId="{7E2453E9-3C4E-D541-B5A2-EF0C40EFDA5E}" destId="{19E9414A-72A6-9847-9F12-3B2FDE163D2A}" srcOrd="0" destOrd="0" presId="urn:microsoft.com/office/officeart/2005/8/layout/hList7"/>
    <dgm:cxn modelId="{519E455A-1034-AB41-B5E9-7B54195D837F}" type="presOf" srcId="{FD09A01A-5041-B340-83C8-162174DD82F7}" destId="{52ED1928-DBBB-8D4A-845E-C5A564FE64DB}" srcOrd="1" destOrd="0" presId="urn:microsoft.com/office/officeart/2005/8/layout/hList7"/>
    <dgm:cxn modelId="{1D8FA013-7A70-B946-A6F5-053D124BE1AC}" type="presOf" srcId="{A5F7636B-46E0-174C-95A5-3E85D2FD68D8}" destId="{8F81ED87-1B4B-2F4B-A404-E6EA4EFC9E51}" srcOrd="0" destOrd="0" presId="urn:microsoft.com/office/officeart/2005/8/layout/hList7"/>
    <dgm:cxn modelId="{1D85E043-486B-7A44-B037-3CF89DA7A202}" type="presOf" srcId="{18779843-74C9-8741-8FE7-5565C2B63A69}" destId="{8888282F-8435-C34C-A5A4-12779137E8B9}" srcOrd="0" destOrd="0" presId="urn:microsoft.com/office/officeart/2005/8/layout/hList7"/>
    <dgm:cxn modelId="{4E407ABC-5CFD-FC4C-A742-4932B211281C}" srcId="{7E2453E9-3C4E-D541-B5A2-EF0C40EFDA5E}" destId="{6258F64D-B378-D542-9CBD-A0F24749C496}" srcOrd="1" destOrd="0" parTransId="{682B16BA-737E-D646-BE14-6A649F02F792}" sibTransId="{A5F7636B-46E0-174C-95A5-3E85D2FD68D8}"/>
    <dgm:cxn modelId="{51FA1FB0-2452-6541-A500-DA91F17BD182}" type="presOf" srcId="{17CB05DE-E292-1F41-90BD-D29DB1EE6724}" destId="{7A2CAF76-AA45-3D48-AAA8-226BA8FCF1A2}" srcOrd="0" destOrd="0" presId="urn:microsoft.com/office/officeart/2005/8/layout/hList7"/>
    <dgm:cxn modelId="{13EF3D11-48A4-144C-BB9D-76B0AEC2D484}" type="presParOf" srcId="{19E9414A-72A6-9847-9F12-3B2FDE163D2A}" destId="{1439D2D7-BC42-1542-BE45-41B92416E709}" srcOrd="0" destOrd="0" presId="urn:microsoft.com/office/officeart/2005/8/layout/hList7"/>
    <dgm:cxn modelId="{B80281F5-0AEB-F94A-A2A1-58F1B2424C91}" type="presParOf" srcId="{19E9414A-72A6-9847-9F12-3B2FDE163D2A}" destId="{85EF116A-CDD1-E04E-A1A8-56D76B045178}" srcOrd="1" destOrd="0" presId="urn:microsoft.com/office/officeart/2005/8/layout/hList7"/>
    <dgm:cxn modelId="{318A92E4-0DCB-CB4F-8B18-33F44BC89DB4}" type="presParOf" srcId="{85EF116A-CDD1-E04E-A1A8-56D76B045178}" destId="{F9E079B1-46C0-4B42-86E6-C25DA7B01B23}" srcOrd="0" destOrd="0" presId="urn:microsoft.com/office/officeart/2005/8/layout/hList7"/>
    <dgm:cxn modelId="{A6AEADCC-FF26-4B47-8FD8-EF52C683AC7A}" type="presParOf" srcId="{F9E079B1-46C0-4B42-86E6-C25DA7B01B23}" destId="{197003C6-4ADE-1641-A1D8-56A298B962E7}" srcOrd="0" destOrd="0" presId="urn:microsoft.com/office/officeart/2005/8/layout/hList7"/>
    <dgm:cxn modelId="{18AAA1FF-C50F-5445-A955-EE4E69EABAC2}" type="presParOf" srcId="{F9E079B1-46C0-4B42-86E6-C25DA7B01B23}" destId="{B34C6F96-62F1-FA41-B90D-6591F5A1F88D}" srcOrd="1" destOrd="0" presId="urn:microsoft.com/office/officeart/2005/8/layout/hList7"/>
    <dgm:cxn modelId="{0A81AC47-27EA-9545-B1EA-5339DAF3595D}" type="presParOf" srcId="{F9E079B1-46C0-4B42-86E6-C25DA7B01B23}" destId="{EBB5E17A-5159-4A44-9068-4BDE37A98EBE}" srcOrd="2" destOrd="0" presId="urn:microsoft.com/office/officeart/2005/8/layout/hList7"/>
    <dgm:cxn modelId="{91CDEC8B-E4CF-7C42-A829-76BC4E782BAC}" type="presParOf" srcId="{F9E079B1-46C0-4B42-86E6-C25DA7B01B23}" destId="{BDA4FABC-BAC7-5D4F-BBB5-BF02060D7739}" srcOrd="3" destOrd="0" presId="urn:microsoft.com/office/officeart/2005/8/layout/hList7"/>
    <dgm:cxn modelId="{F7017C1A-2852-C544-B765-8CBBE33E7D10}" type="presParOf" srcId="{85EF116A-CDD1-E04E-A1A8-56D76B045178}" destId="{07BCCC69-E21A-DF40-9386-B69AA3467EFB}" srcOrd="1" destOrd="0" presId="urn:microsoft.com/office/officeart/2005/8/layout/hList7"/>
    <dgm:cxn modelId="{4C149243-6B0E-0344-905B-661A673B9D08}" type="presParOf" srcId="{85EF116A-CDD1-E04E-A1A8-56D76B045178}" destId="{15F3FAF5-5EF7-D345-815F-FB9A367C6E3B}" srcOrd="2" destOrd="0" presId="urn:microsoft.com/office/officeart/2005/8/layout/hList7"/>
    <dgm:cxn modelId="{1DC9D379-4C13-784E-ABD9-0F919883C4E8}" type="presParOf" srcId="{15F3FAF5-5EF7-D345-815F-FB9A367C6E3B}" destId="{AFD74514-A872-3C4A-9FEC-C1D2190C876E}" srcOrd="0" destOrd="0" presId="urn:microsoft.com/office/officeart/2005/8/layout/hList7"/>
    <dgm:cxn modelId="{C6FB6FC3-887E-294F-92E7-73006CA7E873}" type="presParOf" srcId="{15F3FAF5-5EF7-D345-815F-FB9A367C6E3B}" destId="{08D84788-C76B-9A48-8AE9-46071D77CEFA}" srcOrd="1" destOrd="0" presId="urn:microsoft.com/office/officeart/2005/8/layout/hList7"/>
    <dgm:cxn modelId="{3C86C16A-3FD5-1948-BCB8-62F91521292A}" type="presParOf" srcId="{15F3FAF5-5EF7-D345-815F-FB9A367C6E3B}" destId="{2938ACC0-A61B-F043-8314-FE3C5B2F5431}" srcOrd="2" destOrd="0" presId="urn:microsoft.com/office/officeart/2005/8/layout/hList7"/>
    <dgm:cxn modelId="{3C1C7F39-B131-CB4F-BF1B-613686558FDE}" type="presParOf" srcId="{15F3FAF5-5EF7-D345-815F-FB9A367C6E3B}" destId="{AC5353FA-FECE-5C49-B178-330E7DD53200}" srcOrd="3" destOrd="0" presId="urn:microsoft.com/office/officeart/2005/8/layout/hList7"/>
    <dgm:cxn modelId="{492774BD-9083-9643-B68B-199F64ED7838}" type="presParOf" srcId="{85EF116A-CDD1-E04E-A1A8-56D76B045178}" destId="{8F81ED87-1B4B-2F4B-A404-E6EA4EFC9E51}" srcOrd="3" destOrd="0" presId="urn:microsoft.com/office/officeart/2005/8/layout/hList7"/>
    <dgm:cxn modelId="{98291EA0-BA33-794C-802E-12E64E676AD8}" type="presParOf" srcId="{85EF116A-CDD1-E04E-A1A8-56D76B045178}" destId="{5023300B-18E5-B64E-95E1-83C0D1109A9E}" srcOrd="4" destOrd="0" presId="urn:microsoft.com/office/officeart/2005/8/layout/hList7"/>
    <dgm:cxn modelId="{4099366E-CFCD-D348-B377-D25F2DA1882F}" type="presParOf" srcId="{5023300B-18E5-B64E-95E1-83C0D1109A9E}" destId="{6BD23D24-A866-6D40-8963-DF807FF1EE1B}" srcOrd="0" destOrd="0" presId="urn:microsoft.com/office/officeart/2005/8/layout/hList7"/>
    <dgm:cxn modelId="{32A81945-7E7D-D04C-829F-0A4F14AC24E6}" type="presParOf" srcId="{5023300B-18E5-B64E-95E1-83C0D1109A9E}" destId="{96158F37-B022-D447-8325-3C9BA924586B}" srcOrd="1" destOrd="0" presId="urn:microsoft.com/office/officeart/2005/8/layout/hList7"/>
    <dgm:cxn modelId="{FAD2967F-8C5B-644A-9CAE-B5744F6430E2}" type="presParOf" srcId="{5023300B-18E5-B64E-95E1-83C0D1109A9E}" destId="{A73550E7-551B-4A40-A365-427714976655}" srcOrd="2" destOrd="0" presId="urn:microsoft.com/office/officeart/2005/8/layout/hList7"/>
    <dgm:cxn modelId="{0E1BE4AE-3C84-B549-B599-92715F10C350}" type="presParOf" srcId="{5023300B-18E5-B64E-95E1-83C0D1109A9E}" destId="{698ECDC3-8774-BC44-A23E-B020A7ADAB2D}" srcOrd="3" destOrd="0" presId="urn:microsoft.com/office/officeart/2005/8/layout/hList7"/>
    <dgm:cxn modelId="{396D45BB-0616-6241-8FBA-5A2297ADEC94}" type="presParOf" srcId="{85EF116A-CDD1-E04E-A1A8-56D76B045178}" destId="{7A2CAF76-AA45-3D48-AAA8-226BA8FCF1A2}" srcOrd="5" destOrd="0" presId="urn:microsoft.com/office/officeart/2005/8/layout/hList7"/>
    <dgm:cxn modelId="{B0DA3AE5-09E3-C14F-8A61-2376F59D017D}" type="presParOf" srcId="{85EF116A-CDD1-E04E-A1A8-56D76B045178}" destId="{605CC997-518B-8B41-9E0E-89FB2992CC22}" srcOrd="6" destOrd="0" presId="urn:microsoft.com/office/officeart/2005/8/layout/hList7"/>
    <dgm:cxn modelId="{E688D1BD-3271-C54F-9665-90AE473C3B68}" type="presParOf" srcId="{605CC997-518B-8B41-9E0E-89FB2992CC22}" destId="{51EDC0DC-D32B-744A-977E-EAD0D5C740CF}" srcOrd="0" destOrd="0" presId="urn:microsoft.com/office/officeart/2005/8/layout/hList7"/>
    <dgm:cxn modelId="{07C43A66-8759-7343-A339-067584BB5D87}" type="presParOf" srcId="{605CC997-518B-8B41-9E0E-89FB2992CC22}" destId="{733464F5-A268-9842-918F-427CB38BD86F}" srcOrd="1" destOrd="0" presId="urn:microsoft.com/office/officeart/2005/8/layout/hList7"/>
    <dgm:cxn modelId="{9709DE57-8078-F645-A624-A11F046FFB7B}" type="presParOf" srcId="{605CC997-518B-8B41-9E0E-89FB2992CC22}" destId="{6AF1EBA6-922E-174C-96B9-04180A005AA3}" srcOrd="2" destOrd="0" presId="urn:microsoft.com/office/officeart/2005/8/layout/hList7"/>
    <dgm:cxn modelId="{65CCEAF0-EB6E-6149-BD1D-ED9A39A149F4}" type="presParOf" srcId="{605CC997-518B-8B41-9E0E-89FB2992CC22}" destId="{0B3ADD2E-CE0E-B445-B7E0-E2BF64B53BCF}" srcOrd="3" destOrd="0" presId="urn:microsoft.com/office/officeart/2005/8/layout/hList7"/>
    <dgm:cxn modelId="{8C9DC016-C603-1142-91EC-A6DBCB72A032}" type="presParOf" srcId="{85EF116A-CDD1-E04E-A1A8-56D76B045178}" destId="{8888282F-8435-C34C-A5A4-12779137E8B9}" srcOrd="7" destOrd="0" presId="urn:microsoft.com/office/officeart/2005/8/layout/hList7"/>
    <dgm:cxn modelId="{66CEAC15-E545-3945-A7A8-0981C85448B3}" type="presParOf" srcId="{85EF116A-CDD1-E04E-A1A8-56D76B045178}" destId="{CFEFAA44-E17A-1541-9A3C-51D0CC64324D}" srcOrd="8" destOrd="0" presId="urn:microsoft.com/office/officeart/2005/8/layout/hList7"/>
    <dgm:cxn modelId="{1CF010BE-0986-0C45-86BF-FA65392BCF9B}" type="presParOf" srcId="{CFEFAA44-E17A-1541-9A3C-51D0CC64324D}" destId="{5C18F565-E129-BC4F-8532-8FA04D014054}" srcOrd="0" destOrd="0" presId="urn:microsoft.com/office/officeart/2005/8/layout/hList7"/>
    <dgm:cxn modelId="{963A9C7C-A860-D241-AC56-760BF3E08F76}" type="presParOf" srcId="{CFEFAA44-E17A-1541-9A3C-51D0CC64324D}" destId="{52ED1928-DBBB-8D4A-845E-C5A564FE64DB}" srcOrd="1" destOrd="0" presId="urn:microsoft.com/office/officeart/2005/8/layout/hList7"/>
    <dgm:cxn modelId="{931CC0AF-E6BA-3A4E-AA08-ECF625BBCF7A}" type="presParOf" srcId="{CFEFAA44-E17A-1541-9A3C-51D0CC64324D}" destId="{B02D5E25-E770-B449-9BFC-736D4DE3CF78}" srcOrd="2" destOrd="0" presId="urn:microsoft.com/office/officeart/2005/8/layout/hList7"/>
    <dgm:cxn modelId="{700E7D12-41A2-654E-89E8-BA4C14E4EB52}" type="presParOf" srcId="{CFEFAA44-E17A-1541-9A3C-51D0CC64324D}" destId="{B7CDC8A6-9DAF-3A4C-AE95-69AC3670FBD6}" srcOrd="3" destOrd="0" presId="urn:microsoft.com/office/officeart/2005/8/layout/hList7"/>
    <dgm:cxn modelId="{A00A3C1E-5C40-D242-9B69-7ECD51760C3F}" type="presParOf" srcId="{85EF116A-CDD1-E04E-A1A8-56D76B045178}" destId="{0AB1A9DC-834A-F341-AEDD-A90D55A411C4}" srcOrd="9" destOrd="0" presId="urn:microsoft.com/office/officeart/2005/8/layout/hList7"/>
    <dgm:cxn modelId="{1264B1BF-E004-2640-A13A-C502D47C1534}" type="presParOf" srcId="{85EF116A-CDD1-E04E-A1A8-56D76B045178}" destId="{019A4E0C-B220-3C4D-AF8B-974AE3C44616}" srcOrd="10" destOrd="0" presId="urn:microsoft.com/office/officeart/2005/8/layout/hList7"/>
    <dgm:cxn modelId="{D05B95EC-8C1B-2844-B580-9A1BEAFA3428}" type="presParOf" srcId="{019A4E0C-B220-3C4D-AF8B-974AE3C44616}" destId="{EC7FF8D5-D1CF-F449-8BC8-D17396C4FAB5}" srcOrd="0" destOrd="0" presId="urn:microsoft.com/office/officeart/2005/8/layout/hList7"/>
    <dgm:cxn modelId="{7B68329C-3F08-8244-9E2A-5B1E9DFC4AC2}" type="presParOf" srcId="{019A4E0C-B220-3C4D-AF8B-974AE3C44616}" destId="{5E0388A8-3EF7-A24F-9D5A-C8DB6D44BD40}" srcOrd="1" destOrd="0" presId="urn:microsoft.com/office/officeart/2005/8/layout/hList7"/>
    <dgm:cxn modelId="{AE9752FE-9444-9E48-A5F2-B0F0ED2BBC8B}" type="presParOf" srcId="{019A4E0C-B220-3C4D-AF8B-974AE3C44616}" destId="{1549A10C-A6D3-054C-A414-BAE95ED7C3E5}" srcOrd="2" destOrd="0" presId="urn:microsoft.com/office/officeart/2005/8/layout/hList7"/>
    <dgm:cxn modelId="{F94D4F53-5BCB-5643-91DC-8ABE6355F397}" type="presParOf" srcId="{019A4E0C-B220-3C4D-AF8B-974AE3C44616}" destId="{F2108069-ABEB-CB46-A63C-50128552C4D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56F29E6-9838-3A43-A5D7-097BA0A251EA}"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FCDB695E-2586-CF43-AB96-B141AD06FD43}">
      <dgm:prSet custT="1"/>
      <dgm:spPr/>
      <dgm:t>
        <a:bodyPr/>
        <a:lstStyle/>
        <a:p>
          <a:r>
            <a:rPr lang="en-US" sz="1400" dirty="0"/>
            <a:t>Prevent conflicts by:</a:t>
          </a:r>
        </a:p>
      </dgm:t>
    </dgm:pt>
    <dgm:pt modelId="{543475AC-FD19-A947-A058-A047B05F36CE}" type="parTrans" cxnId="{8E9C6DFA-5911-0445-AC1D-260581957018}">
      <dgm:prSet/>
      <dgm:spPr/>
      <dgm:t>
        <a:bodyPr/>
        <a:lstStyle/>
        <a:p>
          <a:endParaRPr lang="en-US"/>
        </a:p>
      </dgm:t>
    </dgm:pt>
    <dgm:pt modelId="{B4BAD93F-570D-F644-BF87-292E670DAAC8}" type="sibTrans" cxnId="{8E9C6DFA-5911-0445-AC1D-260581957018}">
      <dgm:prSet/>
      <dgm:spPr/>
      <dgm:t>
        <a:bodyPr/>
        <a:lstStyle/>
        <a:p>
          <a:endParaRPr lang="en-US"/>
        </a:p>
      </dgm:t>
    </dgm:pt>
    <dgm:pt modelId="{55984BAA-030E-CE43-9BEC-4A5F27BCE3D5}">
      <dgm:prSet custT="1"/>
      <dgm:spPr/>
      <dgm:t>
        <a:bodyPr/>
        <a:lstStyle/>
        <a:p>
          <a:r>
            <a:rPr lang="en-US" sz="1400" dirty="0"/>
            <a:t>Explaining what you want them to do.</a:t>
          </a:r>
        </a:p>
      </dgm:t>
    </dgm:pt>
    <dgm:pt modelId="{5DA893C2-C011-9441-8EF2-BCD15B8DE292}" type="parTrans" cxnId="{D8D4923D-A7E0-3042-95D9-B8EDBAFFF21C}">
      <dgm:prSet/>
      <dgm:spPr/>
      <dgm:t>
        <a:bodyPr/>
        <a:lstStyle/>
        <a:p>
          <a:endParaRPr lang="en-US"/>
        </a:p>
      </dgm:t>
    </dgm:pt>
    <dgm:pt modelId="{438ACEC6-4BBF-994F-83B7-0EC6226C39F9}" type="sibTrans" cxnId="{D8D4923D-A7E0-3042-95D9-B8EDBAFFF21C}">
      <dgm:prSet/>
      <dgm:spPr/>
      <dgm:t>
        <a:bodyPr/>
        <a:lstStyle/>
        <a:p>
          <a:endParaRPr lang="en-US"/>
        </a:p>
      </dgm:t>
    </dgm:pt>
    <dgm:pt modelId="{51464D26-0DD2-9641-A5E1-2AE7F3C75B2F}">
      <dgm:prSet custT="1"/>
      <dgm:spPr/>
      <dgm:t>
        <a:bodyPr/>
        <a:lstStyle/>
        <a:p>
          <a:r>
            <a:rPr lang="en-US" sz="1400" dirty="0"/>
            <a:t>Asking patient to explain objectives.</a:t>
          </a:r>
        </a:p>
      </dgm:t>
    </dgm:pt>
    <dgm:pt modelId="{33FAD1CE-5946-BE4A-AC5D-C9EFE864A6B9}" type="parTrans" cxnId="{90867F76-ED11-7242-8BA0-8BC3A476C690}">
      <dgm:prSet/>
      <dgm:spPr/>
      <dgm:t>
        <a:bodyPr/>
        <a:lstStyle/>
        <a:p>
          <a:endParaRPr lang="en-US"/>
        </a:p>
      </dgm:t>
    </dgm:pt>
    <dgm:pt modelId="{CBC28C02-21A7-C745-906E-5D1A1722F02E}" type="sibTrans" cxnId="{90867F76-ED11-7242-8BA0-8BC3A476C690}">
      <dgm:prSet/>
      <dgm:spPr/>
      <dgm:t>
        <a:bodyPr/>
        <a:lstStyle/>
        <a:p>
          <a:endParaRPr lang="en-US"/>
        </a:p>
      </dgm:t>
    </dgm:pt>
    <dgm:pt modelId="{078DBD41-A88B-5E4A-8F56-7014F8161FDB}">
      <dgm:prSet custT="1"/>
      <dgm:spPr/>
      <dgm:t>
        <a:bodyPr/>
        <a:lstStyle/>
        <a:p>
          <a:r>
            <a:rPr lang="en-US" sz="1400" dirty="0"/>
            <a:t>Respecting patients decisions.</a:t>
          </a:r>
        </a:p>
      </dgm:t>
    </dgm:pt>
    <dgm:pt modelId="{C4476701-7167-4A45-96BC-826216B5BE4C}" type="parTrans" cxnId="{99645E9A-419B-834B-B6E6-0191B1DE185A}">
      <dgm:prSet/>
      <dgm:spPr/>
      <dgm:t>
        <a:bodyPr/>
        <a:lstStyle/>
        <a:p>
          <a:endParaRPr lang="en-US"/>
        </a:p>
      </dgm:t>
    </dgm:pt>
    <dgm:pt modelId="{7B96B8E4-8C97-0F42-92D5-3E0EFB3BC886}" type="sibTrans" cxnId="{99645E9A-419B-834B-B6E6-0191B1DE185A}">
      <dgm:prSet/>
      <dgm:spPr/>
      <dgm:t>
        <a:bodyPr/>
        <a:lstStyle/>
        <a:p>
          <a:endParaRPr lang="en-US"/>
        </a:p>
      </dgm:t>
    </dgm:pt>
    <dgm:pt modelId="{CEAFA7BA-5A95-B94B-843A-CDF02E49106C}">
      <dgm:prSet custT="1"/>
      <dgm:spPr/>
      <dgm:t>
        <a:bodyPr/>
        <a:lstStyle/>
        <a:p>
          <a:r>
            <a:rPr lang="en-US" sz="1400" dirty="0"/>
            <a:t>Being an observant and active listener.</a:t>
          </a:r>
        </a:p>
      </dgm:t>
    </dgm:pt>
    <dgm:pt modelId="{05D1AB16-493D-6A4A-8B3F-9855223D23CB}" type="parTrans" cxnId="{300107F4-4BBF-A046-B447-5F794C085DA0}">
      <dgm:prSet/>
      <dgm:spPr/>
      <dgm:t>
        <a:bodyPr/>
        <a:lstStyle/>
        <a:p>
          <a:endParaRPr lang="en-US"/>
        </a:p>
      </dgm:t>
    </dgm:pt>
    <dgm:pt modelId="{89A01319-49A5-8B4D-9A4B-7045C427DA87}" type="sibTrans" cxnId="{300107F4-4BBF-A046-B447-5F794C085DA0}">
      <dgm:prSet/>
      <dgm:spPr/>
      <dgm:t>
        <a:bodyPr/>
        <a:lstStyle/>
        <a:p>
          <a:endParaRPr lang="en-US"/>
        </a:p>
      </dgm:t>
    </dgm:pt>
    <dgm:pt modelId="{AC590CCC-B2F1-2A43-9417-37E9012B0930}">
      <dgm:prSet custT="1"/>
      <dgm:spPr/>
      <dgm:t>
        <a:bodyPr/>
        <a:lstStyle/>
        <a:p>
          <a:r>
            <a:rPr lang="en-US" sz="1400" dirty="0"/>
            <a:t>Explaining importance of what you are asking them to do (work with your patient).</a:t>
          </a:r>
        </a:p>
      </dgm:t>
    </dgm:pt>
    <dgm:pt modelId="{1286BBD9-4178-6043-B1E9-B52AB7802729}" type="parTrans" cxnId="{E6B13B23-8525-E240-A268-F4C07C8BBEDD}">
      <dgm:prSet/>
      <dgm:spPr/>
      <dgm:t>
        <a:bodyPr/>
        <a:lstStyle/>
        <a:p>
          <a:endParaRPr lang="en-US"/>
        </a:p>
      </dgm:t>
    </dgm:pt>
    <dgm:pt modelId="{608605F6-DACF-D648-AD57-B40F8A4FD249}" type="sibTrans" cxnId="{E6B13B23-8525-E240-A268-F4C07C8BBEDD}">
      <dgm:prSet/>
      <dgm:spPr/>
      <dgm:t>
        <a:bodyPr/>
        <a:lstStyle/>
        <a:p>
          <a:endParaRPr lang="en-US"/>
        </a:p>
      </dgm:t>
    </dgm:pt>
    <dgm:pt modelId="{88731D55-C0DD-F441-9E2D-D0DB02B9228C}">
      <dgm:prSet custT="1"/>
      <dgm:spPr/>
      <dgm:t>
        <a:bodyPr/>
        <a:lstStyle/>
        <a:p>
          <a:r>
            <a:rPr lang="en-US" sz="1400" dirty="0"/>
            <a:t>Having patient repeat the information to you.</a:t>
          </a:r>
        </a:p>
      </dgm:t>
    </dgm:pt>
    <dgm:pt modelId="{DB739291-60FF-D341-805F-72155D065DFB}" type="parTrans" cxnId="{1B8F50EF-5225-C744-8F2A-5FFF34DBC43C}">
      <dgm:prSet/>
      <dgm:spPr/>
      <dgm:t>
        <a:bodyPr/>
        <a:lstStyle/>
        <a:p>
          <a:endParaRPr lang="en-US"/>
        </a:p>
      </dgm:t>
    </dgm:pt>
    <dgm:pt modelId="{E838BF05-3559-2944-B646-5C1375A5C354}" type="sibTrans" cxnId="{1B8F50EF-5225-C744-8F2A-5FFF34DBC43C}">
      <dgm:prSet/>
      <dgm:spPr/>
      <dgm:t>
        <a:bodyPr/>
        <a:lstStyle/>
        <a:p>
          <a:endParaRPr lang="en-US"/>
        </a:p>
      </dgm:t>
    </dgm:pt>
    <dgm:pt modelId="{6D9651C0-C894-084B-A947-6B0E4E90467E}">
      <dgm:prSet custT="1"/>
      <dgm:spPr/>
      <dgm:t>
        <a:bodyPr/>
        <a:lstStyle/>
        <a:p>
          <a:r>
            <a:rPr lang="en-US" sz="1400" dirty="0"/>
            <a:t>Telling them what you are doing.</a:t>
          </a:r>
        </a:p>
      </dgm:t>
    </dgm:pt>
    <dgm:pt modelId="{12EE3ED2-4EE7-8944-9A52-8AF6C6BDD650}" type="parTrans" cxnId="{EF5F9DB3-2896-B541-AAB8-31AA0D7B7DF4}">
      <dgm:prSet/>
      <dgm:spPr/>
      <dgm:t>
        <a:bodyPr/>
        <a:lstStyle/>
        <a:p>
          <a:endParaRPr lang="en-US"/>
        </a:p>
      </dgm:t>
    </dgm:pt>
    <dgm:pt modelId="{888614E4-2E4A-3D41-AE5C-8172AA840F87}" type="sibTrans" cxnId="{EF5F9DB3-2896-B541-AAB8-31AA0D7B7DF4}">
      <dgm:prSet/>
      <dgm:spPr/>
      <dgm:t>
        <a:bodyPr/>
        <a:lstStyle/>
        <a:p>
          <a:endParaRPr lang="en-US"/>
        </a:p>
      </dgm:t>
    </dgm:pt>
    <dgm:pt modelId="{5A211FBE-4241-4D4F-A8B9-721926925D39}" type="pres">
      <dgm:prSet presAssocID="{E56F29E6-9838-3A43-A5D7-097BA0A251EA}" presName="Name0" presStyleCnt="0">
        <dgm:presLayoutVars>
          <dgm:dir/>
          <dgm:resizeHandles val="exact"/>
        </dgm:presLayoutVars>
      </dgm:prSet>
      <dgm:spPr/>
      <dgm:t>
        <a:bodyPr/>
        <a:lstStyle/>
        <a:p>
          <a:endParaRPr lang="en-US"/>
        </a:p>
      </dgm:t>
    </dgm:pt>
    <dgm:pt modelId="{AB3D5F33-5A58-DF4F-9505-59E1B66602C8}" type="pres">
      <dgm:prSet presAssocID="{E56F29E6-9838-3A43-A5D7-097BA0A251EA}" presName="fgShape" presStyleLbl="fgShp" presStyleIdx="0" presStyleCnt="1" custLinFactNeighborX="0" custLinFactNeighborY="68636"/>
      <dgm:spPr/>
    </dgm:pt>
    <dgm:pt modelId="{692FBB0E-53A2-D24A-BC42-88FF81E4F3B7}" type="pres">
      <dgm:prSet presAssocID="{E56F29E6-9838-3A43-A5D7-097BA0A251EA}" presName="linComp" presStyleCnt="0"/>
      <dgm:spPr/>
    </dgm:pt>
    <dgm:pt modelId="{A2561D8D-A416-3645-9473-18681732AB02}" type="pres">
      <dgm:prSet presAssocID="{FCDB695E-2586-CF43-AB96-B141AD06FD43}" presName="compNode" presStyleCnt="0"/>
      <dgm:spPr/>
    </dgm:pt>
    <dgm:pt modelId="{01A920C2-A41C-8B45-BA16-35E118A50E1F}" type="pres">
      <dgm:prSet presAssocID="{FCDB695E-2586-CF43-AB96-B141AD06FD43}" presName="bkgdShape" presStyleLbl="node1" presStyleIdx="0" presStyleCnt="1" custLinFactNeighborY="1629"/>
      <dgm:spPr/>
      <dgm:t>
        <a:bodyPr/>
        <a:lstStyle/>
        <a:p>
          <a:endParaRPr lang="en-US"/>
        </a:p>
      </dgm:t>
    </dgm:pt>
    <dgm:pt modelId="{39937B3D-B0C2-C241-96E0-C3052E13F3A3}" type="pres">
      <dgm:prSet presAssocID="{FCDB695E-2586-CF43-AB96-B141AD06FD43}" presName="nodeTx" presStyleLbl="node1" presStyleIdx="0" presStyleCnt="1">
        <dgm:presLayoutVars>
          <dgm:bulletEnabled val="1"/>
        </dgm:presLayoutVars>
      </dgm:prSet>
      <dgm:spPr/>
      <dgm:t>
        <a:bodyPr/>
        <a:lstStyle/>
        <a:p>
          <a:endParaRPr lang="en-US"/>
        </a:p>
      </dgm:t>
    </dgm:pt>
    <dgm:pt modelId="{712CD18D-16BA-0E42-9978-1773453FE23F}" type="pres">
      <dgm:prSet presAssocID="{FCDB695E-2586-CF43-AB96-B141AD06FD43}" presName="invisiNode" presStyleLbl="node1" presStyleIdx="0" presStyleCnt="1"/>
      <dgm:spPr/>
    </dgm:pt>
    <dgm:pt modelId="{6C9A7EFE-AD28-9249-8FCB-39A2E0574479}" type="pres">
      <dgm:prSet presAssocID="{FCDB695E-2586-CF43-AB96-B141AD06FD43}" presName="imagNode" presStyleLbl="fgImgPlace1" presStyleIdx="0" presStyleCnt="1"/>
      <dgm:spPr>
        <a:blipFill rotWithShape="1">
          <a:blip xmlns:r="http://schemas.openxmlformats.org/officeDocument/2006/relationships" r:embed="rId1"/>
          <a:srcRect/>
          <a:stretch>
            <a:fillRect l="-19000" r="-19000"/>
          </a:stretch>
        </a:blipFill>
      </dgm:spPr>
    </dgm:pt>
  </dgm:ptLst>
  <dgm:cxnLst>
    <dgm:cxn modelId="{E480DFE6-5557-E441-A3AE-71B0CC635365}" type="presOf" srcId="{078DBD41-A88B-5E4A-8F56-7014F8161FDB}" destId="{39937B3D-B0C2-C241-96E0-C3052E13F3A3}" srcOrd="1" destOrd="3" presId="urn:microsoft.com/office/officeart/2005/8/layout/hList7"/>
    <dgm:cxn modelId="{21E04900-E16E-864C-A3EE-44C04BF57EF9}" type="presOf" srcId="{6D9651C0-C894-084B-A947-6B0E4E90467E}" destId="{01A920C2-A41C-8B45-BA16-35E118A50E1F}" srcOrd="0" destOrd="7" presId="urn:microsoft.com/office/officeart/2005/8/layout/hList7"/>
    <dgm:cxn modelId="{1B8F50EF-5225-C744-8F2A-5FFF34DBC43C}" srcId="{FCDB695E-2586-CF43-AB96-B141AD06FD43}" destId="{88731D55-C0DD-F441-9E2D-D0DB02B9228C}" srcOrd="5" destOrd="0" parTransId="{DB739291-60FF-D341-805F-72155D065DFB}" sibTransId="{E838BF05-3559-2944-B646-5C1375A5C354}"/>
    <dgm:cxn modelId="{1797DE4B-D962-F942-8D58-8CEF7D4211F8}" type="presOf" srcId="{CEAFA7BA-5A95-B94B-843A-CDF02E49106C}" destId="{01A920C2-A41C-8B45-BA16-35E118A50E1F}" srcOrd="0" destOrd="4" presId="urn:microsoft.com/office/officeart/2005/8/layout/hList7"/>
    <dgm:cxn modelId="{D22C4432-9513-4247-9574-F90493EB44D7}" type="presOf" srcId="{078DBD41-A88B-5E4A-8F56-7014F8161FDB}" destId="{01A920C2-A41C-8B45-BA16-35E118A50E1F}" srcOrd="0" destOrd="3" presId="urn:microsoft.com/office/officeart/2005/8/layout/hList7"/>
    <dgm:cxn modelId="{EDADD384-2736-8F43-8966-168C23769B53}" type="presOf" srcId="{FCDB695E-2586-CF43-AB96-B141AD06FD43}" destId="{39937B3D-B0C2-C241-96E0-C3052E13F3A3}" srcOrd="1" destOrd="0" presId="urn:microsoft.com/office/officeart/2005/8/layout/hList7"/>
    <dgm:cxn modelId="{8372D927-CADA-C74F-9781-B02B793F52F0}" type="presOf" srcId="{CEAFA7BA-5A95-B94B-843A-CDF02E49106C}" destId="{39937B3D-B0C2-C241-96E0-C3052E13F3A3}" srcOrd="1" destOrd="4" presId="urn:microsoft.com/office/officeart/2005/8/layout/hList7"/>
    <dgm:cxn modelId="{49254B87-9904-C74C-8648-A1D5FF07712B}" type="presOf" srcId="{55984BAA-030E-CE43-9BEC-4A5F27BCE3D5}" destId="{01A920C2-A41C-8B45-BA16-35E118A50E1F}" srcOrd="0" destOrd="1" presId="urn:microsoft.com/office/officeart/2005/8/layout/hList7"/>
    <dgm:cxn modelId="{927EBBF7-5ACF-8748-80F9-9C8E6F9A52D4}" type="presOf" srcId="{E56F29E6-9838-3A43-A5D7-097BA0A251EA}" destId="{5A211FBE-4241-4D4F-A8B9-721926925D39}" srcOrd="0" destOrd="0" presId="urn:microsoft.com/office/officeart/2005/8/layout/hList7"/>
    <dgm:cxn modelId="{C4C3DE2F-90B7-5749-82AD-35644336D4F2}" type="presOf" srcId="{51464D26-0DD2-9641-A5E1-2AE7F3C75B2F}" destId="{39937B3D-B0C2-C241-96E0-C3052E13F3A3}" srcOrd="1" destOrd="2" presId="urn:microsoft.com/office/officeart/2005/8/layout/hList7"/>
    <dgm:cxn modelId="{99645E9A-419B-834B-B6E6-0191B1DE185A}" srcId="{FCDB695E-2586-CF43-AB96-B141AD06FD43}" destId="{078DBD41-A88B-5E4A-8F56-7014F8161FDB}" srcOrd="2" destOrd="0" parTransId="{C4476701-7167-4A45-96BC-826216B5BE4C}" sibTransId="{7B96B8E4-8C97-0F42-92D5-3E0EFB3BC886}"/>
    <dgm:cxn modelId="{25BA4C99-52B4-F944-93B4-972E95A16896}" type="presOf" srcId="{51464D26-0DD2-9641-A5E1-2AE7F3C75B2F}" destId="{01A920C2-A41C-8B45-BA16-35E118A50E1F}" srcOrd="0" destOrd="2" presId="urn:microsoft.com/office/officeart/2005/8/layout/hList7"/>
    <dgm:cxn modelId="{65DA9062-EB91-854C-B54F-CA69E1A0A15F}" type="presOf" srcId="{6D9651C0-C894-084B-A947-6B0E4E90467E}" destId="{39937B3D-B0C2-C241-96E0-C3052E13F3A3}" srcOrd="1" destOrd="7" presId="urn:microsoft.com/office/officeart/2005/8/layout/hList7"/>
    <dgm:cxn modelId="{D8D4923D-A7E0-3042-95D9-B8EDBAFFF21C}" srcId="{FCDB695E-2586-CF43-AB96-B141AD06FD43}" destId="{55984BAA-030E-CE43-9BEC-4A5F27BCE3D5}" srcOrd="0" destOrd="0" parTransId="{5DA893C2-C011-9441-8EF2-BCD15B8DE292}" sibTransId="{438ACEC6-4BBF-994F-83B7-0EC6226C39F9}"/>
    <dgm:cxn modelId="{A1577845-D12F-764C-9B69-65B1E7FBC388}" type="presOf" srcId="{88731D55-C0DD-F441-9E2D-D0DB02B9228C}" destId="{01A920C2-A41C-8B45-BA16-35E118A50E1F}" srcOrd="0" destOrd="6" presId="urn:microsoft.com/office/officeart/2005/8/layout/hList7"/>
    <dgm:cxn modelId="{8E9C6DFA-5911-0445-AC1D-260581957018}" srcId="{E56F29E6-9838-3A43-A5D7-097BA0A251EA}" destId="{FCDB695E-2586-CF43-AB96-B141AD06FD43}" srcOrd="0" destOrd="0" parTransId="{543475AC-FD19-A947-A058-A047B05F36CE}" sibTransId="{B4BAD93F-570D-F644-BF87-292E670DAAC8}"/>
    <dgm:cxn modelId="{EF5F9DB3-2896-B541-AAB8-31AA0D7B7DF4}" srcId="{FCDB695E-2586-CF43-AB96-B141AD06FD43}" destId="{6D9651C0-C894-084B-A947-6B0E4E90467E}" srcOrd="6" destOrd="0" parTransId="{12EE3ED2-4EE7-8944-9A52-8AF6C6BDD650}" sibTransId="{888614E4-2E4A-3D41-AE5C-8172AA840F87}"/>
    <dgm:cxn modelId="{E6B13B23-8525-E240-A268-F4C07C8BBEDD}" srcId="{FCDB695E-2586-CF43-AB96-B141AD06FD43}" destId="{AC590CCC-B2F1-2A43-9417-37E9012B0930}" srcOrd="4" destOrd="0" parTransId="{1286BBD9-4178-6043-B1E9-B52AB7802729}" sibTransId="{608605F6-DACF-D648-AD57-B40F8A4FD249}"/>
    <dgm:cxn modelId="{DE94C052-74A6-5A4F-9CE6-8C2428BAB717}" type="presOf" srcId="{AC590CCC-B2F1-2A43-9417-37E9012B0930}" destId="{39937B3D-B0C2-C241-96E0-C3052E13F3A3}" srcOrd="1" destOrd="5" presId="urn:microsoft.com/office/officeart/2005/8/layout/hList7"/>
    <dgm:cxn modelId="{B1843D94-D2B9-C546-8926-75BE68E4F605}" type="presOf" srcId="{FCDB695E-2586-CF43-AB96-B141AD06FD43}" destId="{01A920C2-A41C-8B45-BA16-35E118A50E1F}" srcOrd="0" destOrd="0" presId="urn:microsoft.com/office/officeart/2005/8/layout/hList7"/>
    <dgm:cxn modelId="{300107F4-4BBF-A046-B447-5F794C085DA0}" srcId="{FCDB695E-2586-CF43-AB96-B141AD06FD43}" destId="{CEAFA7BA-5A95-B94B-843A-CDF02E49106C}" srcOrd="3" destOrd="0" parTransId="{05D1AB16-493D-6A4A-8B3F-9855223D23CB}" sibTransId="{89A01319-49A5-8B4D-9A4B-7045C427DA87}"/>
    <dgm:cxn modelId="{90867F76-ED11-7242-8BA0-8BC3A476C690}" srcId="{FCDB695E-2586-CF43-AB96-B141AD06FD43}" destId="{51464D26-0DD2-9641-A5E1-2AE7F3C75B2F}" srcOrd="1" destOrd="0" parTransId="{33FAD1CE-5946-BE4A-AC5D-C9EFE864A6B9}" sibTransId="{CBC28C02-21A7-C745-906E-5D1A1722F02E}"/>
    <dgm:cxn modelId="{E29CB8DE-FA59-D147-93A6-EE50DE809B9B}" type="presOf" srcId="{88731D55-C0DD-F441-9E2D-D0DB02B9228C}" destId="{39937B3D-B0C2-C241-96E0-C3052E13F3A3}" srcOrd="1" destOrd="6" presId="urn:microsoft.com/office/officeart/2005/8/layout/hList7"/>
    <dgm:cxn modelId="{39FD2054-782E-D14C-BD20-41ABB6141463}" type="presOf" srcId="{AC590CCC-B2F1-2A43-9417-37E9012B0930}" destId="{01A920C2-A41C-8B45-BA16-35E118A50E1F}" srcOrd="0" destOrd="5" presId="urn:microsoft.com/office/officeart/2005/8/layout/hList7"/>
    <dgm:cxn modelId="{851462B4-3031-9242-A1A4-5BF77F350179}" type="presOf" srcId="{55984BAA-030E-CE43-9BEC-4A5F27BCE3D5}" destId="{39937B3D-B0C2-C241-96E0-C3052E13F3A3}" srcOrd="1" destOrd="1" presId="urn:microsoft.com/office/officeart/2005/8/layout/hList7"/>
    <dgm:cxn modelId="{2ADD8FCA-193D-C944-A0F2-2A12767CEB8A}" type="presParOf" srcId="{5A211FBE-4241-4D4F-A8B9-721926925D39}" destId="{AB3D5F33-5A58-DF4F-9505-59E1B66602C8}" srcOrd="0" destOrd="0" presId="urn:microsoft.com/office/officeart/2005/8/layout/hList7"/>
    <dgm:cxn modelId="{3B17A286-9DFB-874C-91A1-B3E3BE65976C}" type="presParOf" srcId="{5A211FBE-4241-4D4F-A8B9-721926925D39}" destId="{692FBB0E-53A2-D24A-BC42-88FF81E4F3B7}" srcOrd="1" destOrd="0" presId="urn:microsoft.com/office/officeart/2005/8/layout/hList7"/>
    <dgm:cxn modelId="{85B96212-5A56-7848-A551-FFD3DDC5496B}" type="presParOf" srcId="{692FBB0E-53A2-D24A-BC42-88FF81E4F3B7}" destId="{A2561D8D-A416-3645-9473-18681732AB02}" srcOrd="0" destOrd="0" presId="urn:microsoft.com/office/officeart/2005/8/layout/hList7"/>
    <dgm:cxn modelId="{15DE8C01-E5E8-BD41-A1FC-9D38E5ACA78A}" type="presParOf" srcId="{A2561D8D-A416-3645-9473-18681732AB02}" destId="{01A920C2-A41C-8B45-BA16-35E118A50E1F}" srcOrd="0" destOrd="0" presId="urn:microsoft.com/office/officeart/2005/8/layout/hList7"/>
    <dgm:cxn modelId="{52B78DC7-B33C-6544-90A3-84B5D050A271}" type="presParOf" srcId="{A2561D8D-A416-3645-9473-18681732AB02}" destId="{39937B3D-B0C2-C241-96E0-C3052E13F3A3}" srcOrd="1" destOrd="0" presId="urn:microsoft.com/office/officeart/2005/8/layout/hList7"/>
    <dgm:cxn modelId="{92F7D088-0147-D148-9CE0-C241C864BCD5}" type="presParOf" srcId="{A2561D8D-A416-3645-9473-18681732AB02}" destId="{712CD18D-16BA-0E42-9978-1773453FE23F}" srcOrd="2" destOrd="0" presId="urn:microsoft.com/office/officeart/2005/8/layout/hList7"/>
    <dgm:cxn modelId="{2CF1ECB9-FAFE-8847-8386-1A5B2869F168}" type="presParOf" srcId="{A2561D8D-A416-3645-9473-18681732AB02}" destId="{6C9A7EFE-AD28-9249-8FCB-39A2E057447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AFAF687-4EB5-5543-82A9-D4D4ECB9E783}"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B937C929-F8EB-1143-B7D4-DA238B1CF151}">
      <dgm:prSet/>
      <dgm:spPr/>
      <dgm:t>
        <a:bodyPr/>
        <a:lstStyle/>
        <a:p>
          <a:r>
            <a:rPr lang="en-US"/>
            <a:t>Cultural adjustment can have real impact on the patients’ mental, emotional, and physical health. </a:t>
          </a:r>
        </a:p>
      </dgm:t>
    </dgm:pt>
    <dgm:pt modelId="{4AE1ED20-2BCA-D244-8402-80FD63D69A27}" type="parTrans" cxnId="{C3E25AC0-28A7-144E-8A07-586CCEC5CD52}">
      <dgm:prSet/>
      <dgm:spPr/>
      <dgm:t>
        <a:bodyPr/>
        <a:lstStyle/>
        <a:p>
          <a:endParaRPr lang="en-US"/>
        </a:p>
      </dgm:t>
    </dgm:pt>
    <dgm:pt modelId="{EC7AD733-AACB-FA4F-B890-6E017617E7B4}" type="sibTrans" cxnId="{C3E25AC0-28A7-144E-8A07-586CCEC5CD52}">
      <dgm:prSet/>
      <dgm:spPr/>
      <dgm:t>
        <a:bodyPr/>
        <a:lstStyle/>
        <a:p>
          <a:endParaRPr lang="en-US"/>
        </a:p>
      </dgm:t>
    </dgm:pt>
    <dgm:pt modelId="{B44D7358-9DCB-854B-9838-0B283EC9EE05}">
      <dgm:prSet/>
      <dgm:spPr/>
      <dgm:t>
        <a:bodyPr/>
        <a:lstStyle/>
        <a:p>
          <a:r>
            <a:rPr lang="en-US"/>
            <a:t>Some may choose to use folk or traditional treatments before or concurrently with modern health care. </a:t>
          </a:r>
        </a:p>
      </dgm:t>
    </dgm:pt>
    <dgm:pt modelId="{57BE49AE-E281-F146-9D81-DB026A2D0F08}" type="parTrans" cxnId="{1B8133C2-E98F-ED45-A149-613750CDBA20}">
      <dgm:prSet/>
      <dgm:spPr/>
      <dgm:t>
        <a:bodyPr/>
        <a:lstStyle/>
        <a:p>
          <a:endParaRPr lang="en-US"/>
        </a:p>
      </dgm:t>
    </dgm:pt>
    <dgm:pt modelId="{FD45BFB3-683E-0246-AAC5-BD2CD3F41FE5}" type="sibTrans" cxnId="{1B8133C2-E98F-ED45-A149-613750CDBA20}">
      <dgm:prSet/>
      <dgm:spPr/>
      <dgm:t>
        <a:bodyPr/>
        <a:lstStyle/>
        <a:p>
          <a:endParaRPr lang="en-US"/>
        </a:p>
      </dgm:t>
    </dgm:pt>
    <dgm:pt modelId="{F949FA3B-4B3D-9047-860A-7CAFA3555736}">
      <dgm:prSet/>
      <dgm:spPr/>
      <dgm:t>
        <a:bodyPr/>
        <a:lstStyle/>
        <a:p>
          <a:r>
            <a:rPr lang="en-US"/>
            <a:t>Be sensitive to the role folk or traditional medicine may play in patient’s health strategy.</a:t>
          </a:r>
        </a:p>
      </dgm:t>
    </dgm:pt>
    <dgm:pt modelId="{3354B4F8-C345-BC42-A9E0-C9762DD1AE6C}" type="parTrans" cxnId="{BC7AC034-CD43-274E-97F0-25AB4299DB77}">
      <dgm:prSet/>
      <dgm:spPr/>
      <dgm:t>
        <a:bodyPr/>
        <a:lstStyle/>
        <a:p>
          <a:endParaRPr lang="en-US"/>
        </a:p>
      </dgm:t>
    </dgm:pt>
    <dgm:pt modelId="{E5F90D6A-E2F6-4E46-856C-F084F2511936}" type="sibTrans" cxnId="{BC7AC034-CD43-274E-97F0-25AB4299DB77}">
      <dgm:prSet/>
      <dgm:spPr/>
      <dgm:t>
        <a:bodyPr/>
        <a:lstStyle/>
        <a:p>
          <a:endParaRPr lang="en-US"/>
        </a:p>
      </dgm:t>
    </dgm:pt>
    <dgm:pt modelId="{20C828E7-BD22-A24E-9906-2BACC8CC1D24}">
      <dgm:prSet/>
      <dgm:spPr/>
      <dgm:t>
        <a:bodyPr/>
        <a:lstStyle/>
        <a:p>
          <a:r>
            <a:rPr lang="en-US"/>
            <a:t>Show tolerance of and respect for diversity in order to elicit and fully understand the patient’s story and provide appropriate treatment. </a:t>
          </a:r>
        </a:p>
      </dgm:t>
    </dgm:pt>
    <dgm:pt modelId="{429B3DC2-20CA-2242-84F8-9E336F629B4B}" type="parTrans" cxnId="{06B43BEF-5B2B-6842-A9FB-ED420CC9F49C}">
      <dgm:prSet/>
      <dgm:spPr/>
      <dgm:t>
        <a:bodyPr/>
        <a:lstStyle/>
        <a:p>
          <a:endParaRPr lang="en-US"/>
        </a:p>
      </dgm:t>
    </dgm:pt>
    <dgm:pt modelId="{95E48FDC-73BC-C945-B735-3C96C79C4204}" type="sibTrans" cxnId="{06B43BEF-5B2B-6842-A9FB-ED420CC9F49C}">
      <dgm:prSet/>
      <dgm:spPr/>
      <dgm:t>
        <a:bodyPr/>
        <a:lstStyle/>
        <a:p>
          <a:endParaRPr lang="en-US"/>
        </a:p>
      </dgm:t>
    </dgm:pt>
    <dgm:pt modelId="{AB76D8D6-5838-7547-ADA6-5F17DA489C18}">
      <dgm:prSet/>
      <dgm:spPr/>
      <dgm:t>
        <a:bodyPr/>
        <a:lstStyle/>
        <a:p>
          <a:r>
            <a:rPr lang="en-US"/>
            <a:t>BE PATIENT AND HAVE EMPATHY!!!</a:t>
          </a:r>
        </a:p>
      </dgm:t>
    </dgm:pt>
    <dgm:pt modelId="{AA8271AC-14E2-8845-94D6-DDD600DBBFB8}" type="parTrans" cxnId="{E15545C8-FDAB-2545-A357-E30ECBFD6A68}">
      <dgm:prSet/>
      <dgm:spPr/>
      <dgm:t>
        <a:bodyPr/>
        <a:lstStyle/>
        <a:p>
          <a:endParaRPr lang="en-US"/>
        </a:p>
      </dgm:t>
    </dgm:pt>
    <dgm:pt modelId="{9C8400F3-A307-6F4D-AA1F-18357D738C1E}" type="sibTrans" cxnId="{E15545C8-FDAB-2545-A357-E30ECBFD6A68}">
      <dgm:prSet/>
      <dgm:spPr/>
      <dgm:t>
        <a:bodyPr/>
        <a:lstStyle/>
        <a:p>
          <a:endParaRPr lang="en-US"/>
        </a:p>
      </dgm:t>
    </dgm:pt>
    <dgm:pt modelId="{663E5F28-F068-B449-9041-C1C9BEC3DE27}" type="pres">
      <dgm:prSet presAssocID="{5AFAF687-4EB5-5543-82A9-D4D4ECB9E783}" presName="Name0" presStyleCnt="0">
        <dgm:presLayoutVars>
          <dgm:chMax val="7"/>
          <dgm:dir/>
          <dgm:animLvl val="lvl"/>
          <dgm:resizeHandles val="exact"/>
        </dgm:presLayoutVars>
      </dgm:prSet>
      <dgm:spPr/>
      <dgm:t>
        <a:bodyPr/>
        <a:lstStyle/>
        <a:p>
          <a:endParaRPr lang="en-US"/>
        </a:p>
      </dgm:t>
    </dgm:pt>
    <dgm:pt modelId="{FB3D512D-0FDE-5C45-9108-FE6C37EFF96C}" type="pres">
      <dgm:prSet presAssocID="{B937C929-F8EB-1143-B7D4-DA238B1CF151}" presName="circle1" presStyleLbl="node1" presStyleIdx="0" presStyleCnt="4"/>
      <dgm:spPr/>
    </dgm:pt>
    <dgm:pt modelId="{488F9CC2-E163-1A44-AFEC-4C7301993873}" type="pres">
      <dgm:prSet presAssocID="{B937C929-F8EB-1143-B7D4-DA238B1CF151}" presName="space" presStyleCnt="0"/>
      <dgm:spPr/>
    </dgm:pt>
    <dgm:pt modelId="{DCCEB5CC-F185-E040-9EDF-5EB2AC8A8DD4}" type="pres">
      <dgm:prSet presAssocID="{B937C929-F8EB-1143-B7D4-DA238B1CF151}" presName="rect1" presStyleLbl="alignAcc1" presStyleIdx="0" presStyleCnt="4"/>
      <dgm:spPr/>
      <dgm:t>
        <a:bodyPr/>
        <a:lstStyle/>
        <a:p>
          <a:endParaRPr lang="en-US"/>
        </a:p>
      </dgm:t>
    </dgm:pt>
    <dgm:pt modelId="{CD8C3868-7C3C-FC4E-8CAE-73F5663BB56C}" type="pres">
      <dgm:prSet presAssocID="{B44D7358-9DCB-854B-9838-0B283EC9EE05}" presName="vertSpace2" presStyleLbl="node1" presStyleIdx="0" presStyleCnt="4"/>
      <dgm:spPr/>
    </dgm:pt>
    <dgm:pt modelId="{35736721-5BD1-FE4A-B66A-407C3BA798A7}" type="pres">
      <dgm:prSet presAssocID="{B44D7358-9DCB-854B-9838-0B283EC9EE05}" presName="circle2" presStyleLbl="node1" presStyleIdx="1" presStyleCnt="4"/>
      <dgm:spPr/>
    </dgm:pt>
    <dgm:pt modelId="{6A612387-C748-1240-81E5-46654E11111F}" type="pres">
      <dgm:prSet presAssocID="{B44D7358-9DCB-854B-9838-0B283EC9EE05}" presName="rect2" presStyleLbl="alignAcc1" presStyleIdx="1" presStyleCnt="4"/>
      <dgm:spPr/>
      <dgm:t>
        <a:bodyPr/>
        <a:lstStyle/>
        <a:p>
          <a:endParaRPr lang="en-US"/>
        </a:p>
      </dgm:t>
    </dgm:pt>
    <dgm:pt modelId="{E685AB12-2811-1347-AF7D-97C591D8D80E}" type="pres">
      <dgm:prSet presAssocID="{F949FA3B-4B3D-9047-860A-7CAFA3555736}" presName="vertSpace3" presStyleLbl="node1" presStyleIdx="1" presStyleCnt="4"/>
      <dgm:spPr/>
    </dgm:pt>
    <dgm:pt modelId="{78781EFE-23C4-1844-A147-7CDEEB30BB86}" type="pres">
      <dgm:prSet presAssocID="{F949FA3B-4B3D-9047-860A-7CAFA3555736}" presName="circle3" presStyleLbl="node1" presStyleIdx="2" presStyleCnt="4"/>
      <dgm:spPr/>
    </dgm:pt>
    <dgm:pt modelId="{54F2AEC2-14CC-B04F-9684-B80D46B7BF6B}" type="pres">
      <dgm:prSet presAssocID="{F949FA3B-4B3D-9047-860A-7CAFA3555736}" presName="rect3" presStyleLbl="alignAcc1" presStyleIdx="2" presStyleCnt="4"/>
      <dgm:spPr/>
      <dgm:t>
        <a:bodyPr/>
        <a:lstStyle/>
        <a:p>
          <a:endParaRPr lang="en-US"/>
        </a:p>
      </dgm:t>
    </dgm:pt>
    <dgm:pt modelId="{52EE17B1-FAC7-EE43-A728-B557782A4A75}" type="pres">
      <dgm:prSet presAssocID="{20C828E7-BD22-A24E-9906-2BACC8CC1D24}" presName="vertSpace4" presStyleLbl="node1" presStyleIdx="2" presStyleCnt="4"/>
      <dgm:spPr/>
    </dgm:pt>
    <dgm:pt modelId="{F0000B00-9E4B-174C-B3A5-2C5434B6938E}" type="pres">
      <dgm:prSet presAssocID="{20C828E7-BD22-A24E-9906-2BACC8CC1D24}" presName="circle4" presStyleLbl="node1" presStyleIdx="3" presStyleCnt="4"/>
      <dgm:spPr/>
    </dgm:pt>
    <dgm:pt modelId="{6039EDEB-4A28-294D-A5C4-57A0173D5843}" type="pres">
      <dgm:prSet presAssocID="{20C828E7-BD22-A24E-9906-2BACC8CC1D24}" presName="rect4" presStyleLbl="alignAcc1" presStyleIdx="3" presStyleCnt="4"/>
      <dgm:spPr/>
      <dgm:t>
        <a:bodyPr/>
        <a:lstStyle/>
        <a:p>
          <a:endParaRPr lang="en-US"/>
        </a:p>
      </dgm:t>
    </dgm:pt>
    <dgm:pt modelId="{EFA44794-FC8F-E64A-A7D5-9F5FD2AB3F85}" type="pres">
      <dgm:prSet presAssocID="{B937C929-F8EB-1143-B7D4-DA238B1CF151}" presName="rect1ParTx" presStyleLbl="alignAcc1" presStyleIdx="3" presStyleCnt="4">
        <dgm:presLayoutVars>
          <dgm:chMax val="1"/>
          <dgm:bulletEnabled val="1"/>
        </dgm:presLayoutVars>
      </dgm:prSet>
      <dgm:spPr/>
      <dgm:t>
        <a:bodyPr/>
        <a:lstStyle/>
        <a:p>
          <a:endParaRPr lang="en-US"/>
        </a:p>
      </dgm:t>
    </dgm:pt>
    <dgm:pt modelId="{296F7125-C52E-6F41-A23B-A452A227E3DF}" type="pres">
      <dgm:prSet presAssocID="{B937C929-F8EB-1143-B7D4-DA238B1CF151}" presName="rect1ChTx" presStyleLbl="alignAcc1" presStyleIdx="3" presStyleCnt="4">
        <dgm:presLayoutVars>
          <dgm:bulletEnabled val="1"/>
        </dgm:presLayoutVars>
      </dgm:prSet>
      <dgm:spPr/>
    </dgm:pt>
    <dgm:pt modelId="{7582889C-6845-0F4E-9E53-2780CE662435}" type="pres">
      <dgm:prSet presAssocID="{B44D7358-9DCB-854B-9838-0B283EC9EE05}" presName="rect2ParTx" presStyleLbl="alignAcc1" presStyleIdx="3" presStyleCnt="4">
        <dgm:presLayoutVars>
          <dgm:chMax val="1"/>
          <dgm:bulletEnabled val="1"/>
        </dgm:presLayoutVars>
      </dgm:prSet>
      <dgm:spPr/>
      <dgm:t>
        <a:bodyPr/>
        <a:lstStyle/>
        <a:p>
          <a:endParaRPr lang="en-US"/>
        </a:p>
      </dgm:t>
    </dgm:pt>
    <dgm:pt modelId="{CD9B3271-603D-6544-87A9-16EBA946AE83}" type="pres">
      <dgm:prSet presAssocID="{B44D7358-9DCB-854B-9838-0B283EC9EE05}" presName="rect2ChTx" presStyleLbl="alignAcc1" presStyleIdx="3" presStyleCnt="4">
        <dgm:presLayoutVars>
          <dgm:bulletEnabled val="1"/>
        </dgm:presLayoutVars>
      </dgm:prSet>
      <dgm:spPr/>
    </dgm:pt>
    <dgm:pt modelId="{56B68C40-35EB-334A-B13D-101FA46C17C7}" type="pres">
      <dgm:prSet presAssocID="{F949FA3B-4B3D-9047-860A-7CAFA3555736}" presName="rect3ParTx" presStyleLbl="alignAcc1" presStyleIdx="3" presStyleCnt="4">
        <dgm:presLayoutVars>
          <dgm:chMax val="1"/>
          <dgm:bulletEnabled val="1"/>
        </dgm:presLayoutVars>
      </dgm:prSet>
      <dgm:spPr/>
      <dgm:t>
        <a:bodyPr/>
        <a:lstStyle/>
        <a:p>
          <a:endParaRPr lang="en-US"/>
        </a:p>
      </dgm:t>
    </dgm:pt>
    <dgm:pt modelId="{AE939D93-DFC7-4847-B4BC-5E818EBB582B}" type="pres">
      <dgm:prSet presAssocID="{F949FA3B-4B3D-9047-860A-7CAFA3555736}" presName="rect3ChTx" presStyleLbl="alignAcc1" presStyleIdx="3" presStyleCnt="4">
        <dgm:presLayoutVars>
          <dgm:bulletEnabled val="1"/>
        </dgm:presLayoutVars>
      </dgm:prSet>
      <dgm:spPr/>
    </dgm:pt>
    <dgm:pt modelId="{88546EA4-8B3D-914C-9600-40AD01611B76}" type="pres">
      <dgm:prSet presAssocID="{20C828E7-BD22-A24E-9906-2BACC8CC1D24}" presName="rect4ParTx" presStyleLbl="alignAcc1" presStyleIdx="3" presStyleCnt="4">
        <dgm:presLayoutVars>
          <dgm:chMax val="1"/>
          <dgm:bulletEnabled val="1"/>
        </dgm:presLayoutVars>
      </dgm:prSet>
      <dgm:spPr/>
      <dgm:t>
        <a:bodyPr/>
        <a:lstStyle/>
        <a:p>
          <a:endParaRPr lang="en-US"/>
        </a:p>
      </dgm:t>
    </dgm:pt>
    <dgm:pt modelId="{CFA0EEE3-C0F8-4545-9007-51ABCC8225F9}" type="pres">
      <dgm:prSet presAssocID="{20C828E7-BD22-A24E-9906-2BACC8CC1D24}" presName="rect4ChTx" presStyleLbl="alignAcc1" presStyleIdx="3" presStyleCnt="4">
        <dgm:presLayoutVars>
          <dgm:bulletEnabled val="1"/>
        </dgm:presLayoutVars>
      </dgm:prSet>
      <dgm:spPr/>
      <dgm:t>
        <a:bodyPr/>
        <a:lstStyle/>
        <a:p>
          <a:endParaRPr lang="en-US"/>
        </a:p>
      </dgm:t>
    </dgm:pt>
  </dgm:ptLst>
  <dgm:cxnLst>
    <dgm:cxn modelId="{C3E25AC0-28A7-144E-8A07-586CCEC5CD52}" srcId="{5AFAF687-4EB5-5543-82A9-D4D4ECB9E783}" destId="{B937C929-F8EB-1143-B7D4-DA238B1CF151}" srcOrd="0" destOrd="0" parTransId="{4AE1ED20-2BCA-D244-8402-80FD63D69A27}" sibTransId="{EC7AD733-AACB-FA4F-B890-6E017617E7B4}"/>
    <dgm:cxn modelId="{1B8133C2-E98F-ED45-A149-613750CDBA20}" srcId="{5AFAF687-4EB5-5543-82A9-D4D4ECB9E783}" destId="{B44D7358-9DCB-854B-9838-0B283EC9EE05}" srcOrd="1" destOrd="0" parTransId="{57BE49AE-E281-F146-9D81-DB026A2D0F08}" sibTransId="{FD45BFB3-683E-0246-AAC5-BD2CD3F41FE5}"/>
    <dgm:cxn modelId="{D1E11E97-BC90-214F-AF91-063FE84FF9D7}" type="presOf" srcId="{AB76D8D6-5838-7547-ADA6-5F17DA489C18}" destId="{CFA0EEE3-C0F8-4545-9007-51ABCC8225F9}" srcOrd="0" destOrd="0" presId="urn:microsoft.com/office/officeart/2005/8/layout/target3"/>
    <dgm:cxn modelId="{934F09F0-0F86-EF4A-80F9-AC3F43F5FE17}" type="presOf" srcId="{20C828E7-BD22-A24E-9906-2BACC8CC1D24}" destId="{88546EA4-8B3D-914C-9600-40AD01611B76}" srcOrd="1" destOrd="0" presId="urn:microsoft.com/office/officeart/2005/8/layout/target3"/>
    <dgm:cxn modelId="{8074568C-AD1C-F349-9D2D-6904554EF5D5}" type="presOf" srcId="{F949FA3B-4B3D-9047-860A-7CAFA3555736}" destId="{56B68C40-35EB-334A-B13D-101FA46C17C7}" srcOrd="1" destOrd="0" presId="urn:microsoft.com/office/officeart/2005/8/layout/target3"/>
    <dgm:cxn modelId="{0649A913-8D4F-8B46-BDF0-466035B29073}" type="presOf" srcId="{F949FA3B-4B3D-9047-860A-7CAFA3555736}" destId="{54F2AEC2-14CC-B04F-9684-B80D46B7BF6B}" srcOrd="0" destOrd="0" presId="urn:microsoft.com/office/officeart/2005/8/layout/target3"/>
    <dgm:cxn modelId="{64CB8E76-818B-EA42-909F-1D374C93EC2B}" type="presOf" srcId="{B937C929-F8EB-1143-B7D4-DA238B1CF151}" destId="{DCCEB5CC-F185-E040-9EDF-5EB2AC8A8DD4}" srcOrd="0" destOrd="0" presId="urn:microsoft.com/office/officeart/2005/8/layout/target3"/>
    <dgm:cxn modelId="{06B43BEF-5B2B-6842-A9FB-ED420CC9F49C}" srcId="{5AFAF687-4EB5-5543-82A9-D4D4ECB9E783}" destId="{20C828E7-BD22-A24E-9906-2BACC8CC1D24}" srcOrd="3" destOrd="0" parTransId="{429B3DC2-20CA-2242-84F8-9E336F629B4B}" sibTransId="{95E48FDC-73BC-C945-B735-3C96C79C4204}"/>
    <dgm:cxn modelId="{E15545C8-FDAB-2545-A357-E30ECBFD6A68}" srcId="{20C828E7-BD22-A24E-9906-2BACC8CC1D24}" destId="{AB76D8D6-5838-7547-ADA6-5F17DA489C18}" srcOrd="0" destOrd="0" parTransId="{AA8271AC-14E2-8845-94D6-DDD600DBBFB8}" sibTransId="{9C8400F3-A307-6F4D-AA1F-18357D738C1E}"/>
    <dgm:cxn modelId="{62395189-C994-5D4A-8532-E2EE4600787B}" type="presOf" srcId="{5AFAF687-4EB5-5543-82A9-D4D4ECB9E783}" destId="{663E5F28-F068-B449-9041-C1C9BEC3DE27}" srcOrd="0" destOrd="0" presId="urn:microsoft.com/office/officeart/2005/8/layout/target3"/>
    <dgm:cxn modelId="{F2CA236B-E633-9641-AAB7-BC4F9685EE74}" type="presOf" srcId="{20C828E7-BD22-A24E-9906-2BACC8CC1D24}" destId="{6039EDEB-4A28-294D-A5C4-57A0173D5843}" srcOrd="0" destOrd="0" presId="urn:microsoft.com/office/officeart/2005/8/layout/target3"/>
    <dgm:cxn modelId="{BC7AC034-CD43-274E-97F0-25AB4299DB77}" srcId="{5AFAF687-4EB5-5543-82A9-D4D4ECB9E783}" destId="{F949FA3B-4B3D-9047-860A-7CAFA3555736}" srcOrd="2" destOrd="0" parTransId="{3354B4F8-C345-BC42-A9E0-C9762DD1AE6C}" sibTransId="{E5F90D6A-E2F6-4E46-856C-F084F2511936}"/>
    <dgm:cxn modelId="{A441188E-CCFA-7C42-9705-2F5DD978F3F4}" type="presOf" srcId="{B937C929-F8EB-1143-B7D4-DA238B1CF151}" destId="{EFA44794-FC8F-E64A-A7D5-9F5FD2AB3F85}" srcOrd="1" destOrd="0" presId="urn:microsoft.com/office/officeart/2005/8/layout/target3"/>
    <dgm:cxn modelId="{6416D997-CF15-6842-BF50-56721885A48B}" type="presOf" srcId="{B44D7358-9DCB-854B-9838-0B283EC9EE05}" destId="{7582889C-6845-0F4E-9E53-2780CE662435}" srcOrd="1" destOrd="0" presId="urn:microsoft.com/office/officeart/2005/8/layout/target3"/>
    <dgm:cxn modelId="{845A8916-47D8-D041-9C0B-758C25196E7B}" type="presOf" srcId="{B44D7358-9DCB-854B-9838-0B283EC9EE05}" destId="{6A612387-C748-1240-81E5-46654E11111F}" srcOrd="0" destOrd="0" presId="urn:microsoft.com/office/officeart/2005/8/layout/target3"/>
    <dgm:cxn modelId="{C46A7D7C-84C4-D744-84AA-DF524865F311}" type="presParOf" srcId="{663E5F28-F068-B449-9041-C1C9BEC3DE27}" destId="{FB3D512D-0FDE-5C45-9108-FE6C37EFF96C}" srcOrd="0" destOrd="0" presId="urn:microsoft.com/office/officeart/2005/8/layout/target3"/>
    <dgm:cxn modelId="{B5B814E2-289F-4B4A-9A61-1046558B1BEB}" type="presParOf" srcId="{663E5F28-F068-B449-9041-C1C9BEC3DE27}" destId="{488F9CC2-E163-1A44-AFEC-4C7301993873}" srcOrd="1" destOrd="0" presId="urn:microsoft.com/office/officeart/2005/8/layout/target3"/>
    <dgm:cxn modelId="{A659E7BE-57C7-B146-B4FA-4DB0D7439A34}" type="presParOf" srcId="{663E5F28-F068-B449-9041-C1C9BEC3DE27}" destId="{DCCEB5CC-F185-E040-9EDF-5EB2AC8A8DD4}" srcOrd="2" destOrd="0" presId="urn:microsoft.com/office/officeart/2005/8/layout/target3"/>
    <dgm:cxn modelId="{311E36D8-B82C-FA4D-8FDA-7B4BC1CD3E9E}" type="presParOf" srcId="{663E5F28-F068-B449-9041-C1C9BEC3DE27}" destId="{CD8C3868-7C3C-FC4E-8CAE-73F5663BB56C}" srcOrd="3" destOrd="0" presId="urn:microsoft.com/office/officeart/2005/8/layout/target3"/>
    <dgm:cxn modelId="{973FAF6A-6B5C-BD41-AFFB-8A895012F059}" type="presParOf" srcId="{663E5F28-F068-B449-9041-C1C9BEC3DE27}" destId="{35736721-5BD1-FE4A-B66A-407C3BA798A7}" srcOrd="4" destOrd="0" presId="urn:microsoft.com/office/officeart/2005/8/layout/target3"/>
    <dgm:cxn modelId="{EBF28B7F-D8D1-2F4F-86DB-733948EF578E}" type="presParOf" srcId="{663E5F28-F068-B449-9041-C1C9BEC3DE27}" destId="{6A612387-C748-1240-81E5-46654E11111F}" srcOrd="5" destOrd="0" presId="urn:microsoft.com/office/officeart/2005/8/layout/target3"/>
    <dgm:cxn modelId="{E2EEE438-5B47-4F4A-B84E-4C17E75C0C75}" type="presParOf" srcId="{663E5F28-F068-B449-9041-C1C9BEC3DE27}" destId="{E685AB12-2811-1347-AF7D-97C591D8D80E}" srcOrd="6" destOrd="0" presId="urn:microsoft.com/office/officeart/2005/8/layout/target3"/>
    <dgm:cxn modelId="{8CAA0C77-BBEA-894B-9912-8D2359CB67F3}" type="presParOf" srcId="{663E5F28-F068-B449-9041-C1C9BEC3DE27}" destId="{78781EFE-23C4-1844-A147-7CDEEB30BB86}" srcOrd="7" destOrd="0" presId="urn:microsoft.com/office/officeart/2005/8/layout/target3"/>
    <dgm:cxn modelId="{827346D1-CFFB-CD44-B872-E9AFDAC7C261}" type="presParOf" srcId="{663E5F28-F068-B449-9041-C1C9BEC3DE27}" destId="{54F2AEC2-14CC-B04F-9684-B80D46B7BF6B}" srcOrd="8" destOrd="0" presId="urn:microsoft.com/office/officeart/2005/8/layout/target3"/>
    <dgm:cxn modelId="{B5D05014-A25F-A24A-ACB4-BA70C222B481}" type="presParOf" srcId="{663E5F28-F068-B449-9041-C1C9BEC3DE27}" destId="{52EE17B1-FAC7-EE43-A728-B557782A4A75}" srcOrd="9" destOrd="0" presId="urn:microsoft.com/office/officeart/2005/8/layout/target3"/>
    <dgm:cxn modelId="{9E60A49C-E095-C449-AC4C-EC3048A3042B}" type="presParOf" srcId="{663E5F28-F068-B449-9041-C1C9BEC3DE27}" destId="{F0000B00-9E4B-174C-B3A5-2C5434B6938E}" srcOrd="10" destOrd="0" presId="urn:microsoft.com/office/officeart/2005/8/layout/target3"/>
    <dgm:cxn modelId="{C162C2A8-7125-164F-85CE-16DE3E351826}" type="presParOf" srcId="{663E5F28-F068-B449-9041-C1C9BEC3DE27}" destId="{6039EDEB-4A28-294D-A5C4-57A0173D5843}" srcOrd="11" destOrd="0" presId="urn:microsoft.com/office/officeart/2005/8/layout/target3"/>
    <dgm:cxn modelId="{BF7A1921-4352-394A-AB9A-8AB7B46E0C6F}" type="presParOf" srcId="{663E5F28-F068-B449-9041-C1C9BEC3DE27}" destId="{EFA44794-FC8F-E64A-A7D5-9F5FD2AB3F85}" srcOrd="12" destOrd="0" presId="urn:microsoft.com/office/officeart/2005/8/layout/target3"/>
    <dgm:cxn modelId="{4E3FEBAA-2DA8-634D-A6A3-AAF749A06898}" type="presParOf" srcId="{663E5F28-F068-B449-9041-C1C9BEC3DE27}" destId="{296F7125-C52E-6F41-A23B-A452A227E3DF}" srcOrd="13" destOrd="0" presId="urn:microsoft.com/office/officeart/2005/8/layout/target3"/>
    <dgm:cxn modelId="{860F7F2E-3CD6-E840-8DBF-B68803C8291E}" type="presParOf" srcId="{663E5F28-F068-B449-9041-C1C9BEC3DE27}" destId="{7582889C-6845-0F4E-9E53-2780CE662435}" srcOrd="14" destOrd="0" presId="urn:microsoft.com/office/officeart/2005/8/layout/target3"/>
    <dgm:cxn modelId="{71E7FBD4-EC50-B541-86E4-E640DB54F192}" type="presParOf" srcId="{663E5F28-F068-B449-9041-C1C9BEC3DE27}" destId="{CD9B3271-603D-6544-87A9-16EBA946AE83}" srcOrd="15" destOrd="0" presId="urn:microsoft.com/office/officeart/2005/8/layout/target3"/>
    <dgm:cxn modelId="{D4A635B6-4E23-B640-890B-9E58C4E4998A}" type="presParOf" srcId="{663E5F28-F068-B449-9041-C1C9BEC3DE27}" destId="{56B68C40-35EB-334A-B13D-101FA46C17C7}" srcOrd="16" destOrd="0" presId="urn:microsoft.com/office/officeart/2005/8/layout/target3"/>
    <dgm:cxn modelId="{397ECC67-2746-1747-B75F-20DE053D408B}" type="presParOf" srcId="{663E5F28-F068-B449-9041-C1C9BEC3DE27}" destId="{AE939D93-DFC7-4847-B4BC-5E818EBB582B}" srcOrd="17" destOrd="0" presId="urn:microsoft.com/office/officeart/2005/8/layout/target3"/>
    <dgm:cxn modelId="{2585982B-52D9-B241-9E46-54F03BC9A7E9}" type="presParOf" srcId="{663E5F28-F068-B449-9041-C1C9BEC3DE27}" destId="{88546EA4-8B3D-914C-9600-40AD01611B76}" srcOrd="18" destOrd="0" presId="urn:microsoft.com/office/officeart/2005/8/layout/target3"/>
    <dgm:cxn modelId="{4CB1D397-5D95-7047-AF5A-642557B8ADBC}" type="presParOf" srcId="{663E5F28-F068-B449-9041-C1C9BEC3DE27}" destId="{CFA0EEE3-C0F8-4545-9007-51ABCC8225F9}"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87C456-4DFD-BC47-9DF0-508D8378F538}"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CEB337B1-27FB-DD4B-A945-1479B0B08759}">
      <dgm:prSet/>
      <dgm:spPr/>
      <dgm:t>
        <a:bodyPr/>
        <a:lstStyle/>
        <a:p>
          <a:r>
            <a:rPr lang="en-US"/>
            <a:t>Cultural competency is “awareness of and sensitivity to cultural differences; knowledge of cultural values, beliefs, and behaviors; and skill in working with culturally diverse populations”</a:t>
          </a:r>
        </a:p>
      </dgm:t>
    </dgm:pt>
    <dgm:pt modelId="{C046AE6C-0B61-CC4D-9A17-F645A4DE5235}" type="parTrans" cxnId="{D744F030-1C15-364F-96C9-942B58E944C6}">
      <dgm:prSet/>
      <dgm:spPr/>
      <dgm:t>
        <a:bodyPr/>
        <a:lstStyle/>
        <a:p>
          <a:endParaRPr lang="en-US"/>
        </a:p>
      </dgm:t>
    </dgm:pt>
    <dgm:pt modelId="{7B709639-A871-4449-9330-EED07B1D7705}" type="sibTrans" cxnId="{D744F030-1C15-364F-96C9-942B58E944C6}">
      <dgm:prSet/>
      <dgm:spPr/>
      <dgm:t>
        <a:bodyPr/>
        <a:lstStyle/>
        <a:p>
          <a:endParaRPr lang="en-US"/>
        </a:p>
      </dgm:t>
    </dgm:pt>
    <dgm:pt modelId="{77075979-B1FF-8049-900D-D1B3F66D2F6D}" type="pres">
      <dgm:prSet presAssocID="{2787C456-4DFD-BC47-9DF0-508D8378F538}" presName="Name0" presStyleCnt="0">
        <dgm:presLayoutVars>
          <dgm:dir/>
          <dgm:resizeHandles val="exact"/>
        </dgm:presLayoutVars>
      </dgm:prSet>
      <dgm:spPr/>
      <dgm:t>
        <a:bodyPr/>
        <a:lstStyle/>
        <a:p>
          <a:endParaRPr lang="en-US"/>
        </a:p>
      </dgm:t>
    </dgm:pt>
    <dgm:pt modelId="{1B39B971-AD42-B14A-8C5C-EFAB29F82364}" type="pres">
      <dgm:prSet presAssocID="{CEB337B1-27FB-DD4B-A945-1479B0B08759}" presName="node" presStyleLbl="node1" presStyleIdx="0" presStyleCnt="1">
        <dgm:presLayoutVars>
          <dgm:bulletEnabled val="1"/>
        </dgm:presLayoutVars>
      </dgm:prSet>
      <dgm:spPr/>
      <dgm:t>
        <a:bodyPr/>
        <a:lstStyle/>
        <a:p>
          <a:endParaRPr lang="en-US"/>
        </a:p>
      </dgm:t>
    </dgm:pt>
  </dgm:ptLst>
  <dgm:cxnLst>
    <dgm:cxn modelId="{D744F030-1C15-364F-96C9-942B58E944C6}" srcId="{2787C456-4DFD-BC47-9DF0-508D8378F538}" destId="{CEB337B1-27FB-DD4B-A945-1479B0B08759}" srcOrd="0" destOrd="0" parTransId="{C046AE6C-0B61-CC4D-9A17-F645A4DE5235}" sibTransId="{7B709639-A871-4449-9330-EED07B1D7705}"/>
    <dgm:cxn modelId="{B37DE978-F5A6-CB49-908F-A1342D5AC169}" type="presOf" srcId="{2787C456-4DFD-BC47-9DF0-508D8378F538}" destId="{77075979-B1FF-8049-900D-D1B3F66D2F6D}" srcOrd="0" destOrd="0" presId="urn:microsoft.com/office/officeart/2005/8/layout/process1"/>
    <dgm:cxn modelId="{B63C1C66-0E63-F745-B8ED-EEDD224B818E}" type="presOf" srcId="{CEB337B1-27FB-DD4B-A945-1479B0B08759}" destId="{1B39B971-AD42-B14A-8C5C-EFAB29F82364}" srcOrd="0" destOrd="0" presId="urn:microsoft.com/office/officeart/2005/8/layout/process1"/>
    <dgm:cxn modelId="{AE785D67-283E-CB4A-823B-3878A7ABF5EF}" type="presParOf" srcId="{77075979-B1FF-8049-900D-D1B3F66D2F6D}" destId="{1B39B971-AD42-B14A-8C5C-EFAB29F82364}"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CCFB58-6363-C545-B9BD-A4865CF7A2B7}"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6F7D77CA-6BF7-C440-8292-25EB5F8D1265}">
      <dgm:prSet/>
      <dgm:spPr/>
      <dgm:t>
        <a:bodyPr/>
        <a:lstStyle/>
        <a:p>
          <a:r>
            <a:rPr lang="en-US"/>
            <a:t>Each individual has a unique personal history, belief system, communication style and health status.</a:t>
          </a:r>
        </a:p>
      </dgm:t>
    </dgm:pt>
    <dgm:pt modelId="{262D5D3C-EA42-FF41-9310-4B95348D4DAB}" type="parTrans" cxnId="{219BAB8E-B5D2-6E4C-8902-098ABC775083}">
      <dgm:prSet/>
      <dgm:spPr/>
      <dgm:t>
        <a:bodyPr/>
        <a:lstStyle/>
        <a:p>
          <a:endParaRPr lang="en-US"/>
        </a:p>
      </dgm:t>
    </dgm:pt>
    <dgm:pt modelId="{F24A80B1-3079-B549-9F57-645F7553C382}" type="sibTrans" cxnId="{219BAB8E-B5D2-6E4C-8902-098ABC775083}">
      <dgm:prSet/>
      <dgm:spPr/>
      <dgm:t>
        <a:bodyPr/>
        <a:lstStyle/>
        <a:p>
          <a:endParaRPr lang="en-US"/>
        </a:p>
      </dgm:t>
    </dgm:pt>
    <dgm:pt modelId="{FF8C58C0-D6E8-AC40-9B96-0AACC93117BE}">
      <dgm:prSet/>
      <dgm:spPr/>
      <dgm:t>
        <a:bodyPr/>
        <a:lstStyle/>
        <a:p>
          <a:r>
            <a:rPr lang="en-US"/>
            <a:t>People from same country could still be different</a:t>
          </a:r>
        </a:p>
      </dgm:t>
    </dgm:pt>
    <dgm:pt modelId="{F9101F49-B594-E44D-90E7-133ED3F0C02C}" type="parTrans" cxnId="{BDC23245-C72A-0E42-A03A-B7FB6B8E4350}">
      <dgm:prSet/>
      <dgm:spPr/>
      <dgm:t>
        <a:bodyPr/>
        <a:lstStyle/>
        <a:p>
          <a:endParaRPr lang="en-US"/>
        </a:p>
      </dgm:t>
    </dgm:pt>
    <dgm:pt modelId="{5DE3A8A2-07D0-AC48-84C8-DECE1E50692A}" type="sibTrans" cxnId="{BDC23245-C72A-0E42-A03A-B7FB6B8E4350}">
      <dgm:prSet/>
      <dgm:spPr/>
      <dgm:t>
        <a:bodyPr/>
        <a:lstStyle/>
        <a:p>
          <a:endParaRPr lang="en-US"/>
        </a:p>
      </dgm:t>
    </dgm:pt>
    <dgm:pt modelId="{566E0B41-DC9C-9A4A-969D-321703868264}">
      <dgm:prSet/>
      <dgm:spPr/>
      <dgm:t>
        <a:bodyPr/>
        <a:lstStyle/>
        <a:p>
          <a:r>
            <a:rPr lang="en-US"/>
            <a:t>Avoid Stereotyping </a:t>
          </a:r>
        </a:p>
      </dgm:t>
    </dgm:pt>
    <dgm:pt modelId="{3526A1F8-C32C-384D-B9F2-C773E12A74BD}" type="parTrans" cxnId="{C64AF9F6-BAF0-5B4E-9286-F4982BBDBB5E}">
      <dgm:prSet/>
      <dgm:spPr/>
      <dgm:t>
        <a:bodyPr/>
        <a:lstStyle/>
        <a:p>
          <a:endParaRPr lang="en-US"/>
        </a:p>
      </dgm:t>
    </dgm:pt>
    <dgm:pt modelId="{529045BC-FC2A-4C46-A7E1-BA1EB5F76BCA}" type="sibTrans" cxnId="{C64AF9F6-BAF0-5B4E-9286-F4982BBDBB5E}">
      <dgm:prSet/>
      <dgm:spPr/>
      <dgm:t>
        <a:bodyPr/>
        <a:lstStyle/>
        <a:p>
          <a:endParaRPr lang="en-US"/>
        </a:p>
      </dgm:t>
    </dgm:pt>
    <dgm:pt modelId="{5AD6F9B9-D32A-2043-B629-E59283F0B00B}">
      <dgm:prSet/>
      <dgm:spPr/>
      <dgm:t>
        <a:bodyPr/>
        <a:lstStyle/>
        <a:p>
          <a:r>
            <a:rPr lang="en-US"/>
            <a:t>Stereotyping can lead to misconceptions about the individual seeking care.</a:t>
          </a:r>
        </a:p>
      </dgm:t>
    </dgm:pt>
    <dgm:pt modelId="{9BB520D2-BC3F-C545-B7FD-508A8919E5B1}" type="parTrans" cxnId="{E4ED89B1-C334-314A-ADA1-2DA08B3A85E7}">
      <dgm:prSet/>
      <dgm:spPr/>
      <dgm:t>
        <a:bodyPr/>
        <a:lstStyle/>
        <a:p>
          <a:endParaRPr lang="en-US"/>
        </a:p>
      </dgm:t>
    </dgm:pt>
    <dgm:pt modelId="{6D2B18FC-45B9-5945-B529-4F6A05CD5874}" type="sibTrans" cxnId="{E4ED89B1-C334-314A-ADA1-2DA08B3A85E7}">
      <dgm:prSet/>
      <dgm:spPr/>
      <dgm:t>
        <a:bodyPr/>
        <a:lstStyle/>
        <a:p>
          <a:endParaRPr lang="en-US"/>
        </a:p>
      </dgm:t>
    </dgm:pt>
    <dgm:pt modelId="{EDB43E56-3402-6142-9A9E-3D46CFBA4A3C}" type="pres">
      <dgm:prSet presAssocID="{62CCFB58-6363-C545-B9BD-A4865CF7A2B7}" presName="Name0" presStyleCnt="0">
        <dgm:presLayoutVars>
          <dgm:chPref val="3"/>
          <dgm:dir/>
          <dgm:animLvl val="lvl"/>
          <dgm:resizeHandles/>
        </dgm:presLayoutVars>
      </dgm:prSet>
      <dgm:spPr/>
      <dgm:t>
        <a:bodyPr/>
        <a:lstStyle/>
        <a:p>
          <a:endParaRPr lang="en-US"/>
        </a:p>
      </dgm:t>
    </dgm:pt>
    <dgm:pt modelId="{F713367D-6A18-9345-B615-35F69D2BCC65}" type="pres">
      <dgm:prSet presAssocID="{6F7D77CA-6BF7-C440-8292-25EB5F8D1265}" presName="horFlow" presStyleCnt="0"/>
      <dgm:spPr/>
    </dgm:pt>
    <dgm:pt modelId="{4CD6CEB1-24D3-6A40-9E4B-D949C6127EF6}" type="pres">
      <dgm:prSet presAssocID="{6F7D77CA-6BF7-C440-8292-25EB5F8D1265}" presName="bigChev" presStyleLbl="node1" presStyleIdx="0" presStyleCnt="3"/>
      <dgm:spPr/>
      <dgm:t>
        <a:bodyPr/>
        <a:lstStyle/>
        <a:p>
          <a:endParaRPr lang="en-US"/>
        </a:p>
      </dgm:t>
    </dgm:pt>
    <dgm:pt modelId="{F8A3D15B-BA43-F945-BF4A-02218E239545}" type="pres">
      <dgm:prSet presAssocID="{6F7D77CA-6BF7-C440-8292-25EB5F8D1265}" presName="vSp" presStyleCnt="0"/>
      <dgm:spPr/>
    </dgm:pt>
    <dgm:pt modelId="{1AA0B4A8-DB7C-9245-9F8E-DC2ECD546C36}" type="pres">
      <dgm:prSet presAssocID="{FF8C58C0-D6E8-AC40-9B96-0AACC93117BE}" presName="horFlow" presStyleCnt="0"/>
      <dgm:spPr/>
    </dgm:pt>
    <dgm:pt modelId="{F1F2066A-7ADB-F947-91F1-34E6891BE7FA}" type="pres">
      <dgm:prSet presAssocID="{FF8C58C0-D6E8-AC40-9B96-0AACC93117BE}" presName="bigChev" presStyleLbl="node1" presStyleIdx="1" presStyleCnt="3"/>
      <dgm:spPr/>
      <dgm:t>
        <a:bodyPr/>
        <a:lstStyle/>
        <a:p>
          <a:endParaRPr lang="en-US"/>
        </a:p>
      </dgm:t>
    </dgm:pt>
    <dgm:pt modelId="{3D4C5C2F-6B09-B84D-8987-4A28D33AC505}" type="pres">
      <dgm:prSet presAssocID="{FF8C58C0-D6E8-AC40-9B96-0AACC93117BE}" presName="vSp" presStyleCnt="0"/>
      <dgm:spPr/>
    </dgm:pt>
    <dgm:pt modelId="{85CEC047-CF08-0247-9E03-6E84D72F0293}" type="pres">
      <dgm:prSet presAssocID="{566E0B41-DC9C-9A4A-969D-321703868264}" presName="horFlow" presStyleCnt="0"/>
      <dgm:spPr/>
    </dgm:pt>
    <dgm:pt modelId="{22DFBED3-916A-5841-90E2-1C257821D4D2}" type="pres">
      <dgm:prSet presAssocID="{566E0B41-DC9C-9A4A-969D-321703868264}" presName="bigChev" presStyleLbl="node1" presStyleIdx="2" presStyleCnt="3"/>
      <dgm:spPr/>
      <dgm:t>
        <a:bodyPr/>
        <a:lstStyle/>
        <a:p>
          <a:endParaRPr lang="en-US"/>
        </a:p>
      </dgm:t>
    </dgm:pt>
    <dgm:pt modelId="{70C9CC1D-8F26-8845-BC11-95C4101A145D}" type="pres">
      <dgm:prSet presAssocID="{9BB520D2-BC3F-C545-B7FD-508A8919E5B1}" presName="parTrans" presStyleCnt="0"/>
      <dgm:spPr/>
    </dgm:pt>
    <dgm:pt modelId="{1E2E26F7-81AD-A94E-96B0-89A542FE6593}" type="pres">
      <dgm:prSet presAssocID="{5AD6F9B9-D32A-2043-B629-E59283F0B00B}" presName="node" presStyleLbl="alignAccFollowNode1" presStyleIdx="0" presStyleCnt="1">
        <dgm:presLayoutVars>
          <dgm:bulletEnabled val="1"/>
        </dgm:presLayoutVars>
      </dgm:prSet>
      <dgm:spPr/>
      <dgm:t>
        <a:bodyPr/>
        <a:lstStyle/>
        <a:p>
          <a:endParaRPr lang="en-US"/>
        </a:p>
      </dgm:t>
    </dgm:pt>
  </dgm:ptLst>
  <dgm:cxnLst>
    <dgm:cxn modelId="{B198A08D-4E91-7545-811E-6AED86DD46E6}" type="presOf" srcId="{566E0B41-DC9C-9A4A-969D-321703868264}" destId="{22DFBED3-916A-5841-90E2-1C257821D4D2}" srcOrd="0" destOrd="0" presId="urn:microsoft.com/office/officeart/2005/8/layout/lProcess3"/>
    <dgm:cxn modelId="{BDC23245-C72A-0E42-A03A-B7FB6B8E4350}" srcId="{62CCFB58-6363-C545-B9BD-A4865CF7A2B7}" destId="{FF8C58C0-D6E8-AC40-9B96-0AACC93117BE}" srcOrd="1" destOrd="0" parTransId="{F9101F49-B594-E44D-90E7-133ED3F0C02C}" sibTransId="{5DE3A8A2-07D0-AC48-84C8-DECE1E50692A}"/>
    <dgm:cxn modelId="{C64AF9F6-BAF0-5B4E-9286-F4982BBDBB5E}" srcId="{62CCFB58-6363-C545-B9BD-A4865CF7A2B7}" destId="{566E0B41-DC9C-9A4A-969D-321703868264}" srcOrd="2" destOrd="0" parTransId="{3526A1F8-C32C-384D-B9F2-C773E12A74BD}" sibTransId="{529045BC-FC2A-4C46-A7E1-BA1EB5F76BCA}"/>
    <dgm:cxn modelId="{E4ED89B1-C334-314A-ADA1-2DA08B3A85E7}" srcId="{566E0B41-DC9C-9A4A-969D-321703868264}" destId="{5AD6F9B9-D32A-2043-B629-E59283F0B00B}" srcOrd="0" destOrd="0" parTransId="{9BB520D2-BC3F-C545-B7FD-508A8919E5B1}" sibTransId="{6D2B18FC-45B9-5945-B529-4F6A05CD5874}"/>
    <dgm:cxn modelId="{6964B45A-5C6A-3542-A325-317B0BC28C5D}" type="presOf" srcId="{FF8C58C0-D6E8-AC40-9B96-0AACC93117BE}" destId="{F1F2066A-7ADB-F947-91F1-34E6891BE7FA}" srcOrd="0" destOrd="0" presId="urn:microsoft.com/office/officeart/2005/8/layout/lProcess3"/>
    <dgm:cxn modelId="{DA0CDB09-8C92-2E4D-B96B-493D63F4E30A}" type="presOf" srcId="{6F7D77CA-6BF7-C440-8292-25EB5F8D1265}" destId="{4CD6CEB1-24D3-6A40-9E4B-D949C6127EF6}" srcOrd="0" destOrd="0" presId="urn:microsoft.com/office/officeart/2005/8/layout/lProcess3"/>
    <dgm:cxn modelId="{219BAB8E-B5D2-6E4C-8902-098ABC775083}" srcId="{62CCFB58-6363-C545-B9BD-A4865CF7A2B7}" destId="{6F7D77CA-6BF7-C440-8292-25EB5F8D1265}" srcOrd="0" destOrd="0" parTransId="{262D5D3C-EA42-FF41-9310-4B95348D4DAB}" sibTransId="{F24A80B1-3079-B549-9F57-645F7553C382}"/>
    <dgm:cxn modelId="{6E76D8E2-62B0-6049-B9A8-4F70BD443EFC}" type="presOf" srcId="{5AD6F9B9-D32A-2043-B629-E59283F0B00B}" destId="{1E2E26F7-81AD-A94E-96B0-89A542FE6593}" srcOrd="0" destOrd="0" presId="urn:microsoft.com/office/officeart/2005/8/layout/lProcess3"/>
    <dgm:cxn modelId="{467F9686-2106-B147-A2A7-E4AA97DB3E48}" type="presOf" srcId="{62CCFB58-6363-C545-B9BD-A4865CF7A2B7}" destId="{EDB43E56-3402-6142-9A9E-3D46CFBA4A3C}" srcOrd="0" destOrd="0" presId="urn:microsoft.com/office/officeart/2005/8/layout/lProcess3"/>
    <dgm:cxn modelId="{80815272-47BD-7A48-8917-5EA44B79DF01}" type="presParOf" srcId="{EDB43E56-3402-6142-9A9E-3D46CFBA4A3C}" destId="{F713367D-6A18-9345-B615-35F69D2BCC65}" srcOrd="0" destOrd="0" presId="urn:microsoft.com/office/officeart/2005/8/layout/lProcess3"/>
    <dgm:cxn modelId="{C6728C26-AE80-974B-9119-2FEF817CA186}" type="presParOf" srcId="{F713367D-6A18-9345-B615-35F69D2BCC65}" destId="{4CD6CEB1-24D3-6A40-9E4B-D949C6127EF6}" srcOrd="0" destOrd="0" presId="urn:microsoft.com/office/officeart/2005/8/layout/lProcess3"/>
    <dgm:cxn modelId="{3DB1601D-E432-0E47-9572-8EF7E0FF4F97}" type="presParOf" srcId="{EDB43E56-3402-6142-9A9E-3D46CFBA4A3C}" destId="{F8A3D15B-BA43-F945-BF4A-02218E239545}" srcOrd="1" destOrd="0" presId="urn:microsoft.com/office/officeart/2005/8/layout/lProcess3"/>
    <dgm:cxn modelId="{45BDAB53-BD6E-B246-AC6A-DDAEDCB42930}" type="presParOf" srcId="{EDB43E56-3402-6142-9A9E-3D46CFBA4A3C}" destId="{1AA0B4A8-DB7C-9245-9F8E-DC2ECD546C36}" srcOrd="2" destOrd="0" presId="urn:microsoft.com/office/officeart/2005/8/layout/lProcess3"/>
    <dgm:cxn modelId="{326F6697-BE33-B540-833D-3A0115A881F5}" type="presParOf" srcId="{1AA0B4A8-DB7C-9245-9F8E-DC2ECD546C36}" destId="{F1F2066A-7ADB-F947-91F1-34E6891BE7FA}" srcOrd="0" destOrd="0" presId="urn:microsoft.com/office/officeart/2005/8/layout/lProcess3"/>
    <dgm:cxn modelId="{CB4C45F8-82F7-E042-9944-07910F8906BC}" type="presParOf" srcId="{EDB43E56-3402-6142-9A9E-3D46CFBA4A3C}" destId="{3D4C5C2F-6B09-B84D-8987-4A28D33AC505}" srcOrd="3" destOrd="0" presId="urn:microsoft.com/office/officeart/2005/8/layout/lProcess3"/>
    <dgm:cxn modelId="{EF700863-E5E7-074B-9649-697693E8C186}" type="presParOf" srcId="{EDB43E56-3402-6142-9A9E-3D46CFBA4A3C}" destId="{85CEC047-CF08-0247-9E03-6E84D72F0293}" srcOrd="4" destOrd="0" presId="urn:microsoft.com/office/officeart/2005/8/layout/lProcess3"/>
    <dgm:cxn modelId="{2ADC2101-8140-DF4F-8298-ABE00882E9F3}" type="presParOf" srcId="{85CEC047-CF08-0247-9E03-6E84D72F0293}" destId="{22DFBED3-916A-5841-90E2-1C257821D4D2}" srcOrd="0" destOrd="0" presId="urn:microsoft.com/office/officeart/2005/8/layout/lProcess3"/>
    <dgm:cxn modelId="{B9EF30FE-0195-F840-9920-59ED4AE12A20}" type="presParOf" srcId="{85CEC047-CF08-0247-9E03-6E84D72F0293}" destId="{70C9CC1D-8F26-8845-BC11-95C4101A145D}" srcOrd="1" destOrd="0" presId="urn:microsoft.com/office/officeart/2005/8/layout/lProcess3"/>
    <dgm:cxn modelId="{2687B8CC-CD10-3743-8D38-BC635EC7B424}" type="presParOf" srcId="{85CEC047-CF08-0247-9E03-6E84D72F0293}" destId="{1E2E26F7-81AD-A94E-96B0-89A542FE6593}"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287848-057C-4ED4-BB6A-7D9CFCFA200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CBB1682-01E8-481C-B749-7D86235BF6F9}">
      <dgm:prSet phldrT="[Text]"/>
      <dgm:spPr/>
      <dgm:t>
        <a:bodyPr/>
        <a:lstStyle/>
        <a:p>
          <a:r>
            <a:rPr lang="en-US"/>
            <a:t>Dr. Margaret Andrews </a:t>
          </a:r>
        </a:p>
      </dgm:t>
    </dgm:pt>
    <dgm:pt modelId="{642C25DC-DE2B-4778-9A20-0E3B12A21348}" type="parTrans" cxnId="{601797DE-ED83-4672-A0EC-E79E98CA9288}">
      <dgm:prSet/>
      <dgm:spPr/>
      <dgm:t>
        <a:bodyPr/>
        <a:lstStyle/>
        <a:p>
          <a:endParaRPr lang="en-US"/>
        </a:p>
      </dgm:t>
    </dgm:pt>
    <dgm:pt modelId="{BE0B2477-C50B-4CEC-8358-DF4FE1B14277}" type="sibTrans" cxnId="{601797DE-ED83-4672-A0EC-E79E98CA9288}">
      <dgm:prSet/>
      <dgm:spPr/>
      <dgm:t>
        <a:bodyPr/>
        <a:lstStyle/>
        <a:p>
          <a:endParaRPr lang="en-US"/>
        </a:p>
      </dgm:t>
    </dgm:pt>
    <dgm:pt modelId="{3FC3652C-82E6-4B68-9328-D6F18D464AF5}">
      <dgm:prSet phldrT="[Text]"/>
      <dgm:spPr/>
      <dgm:t>
        <a:bodyPr/>
        <a:lstStyle/>
        <a:p>
          <a:r>
            <a:rPr lang="en-US">
              <a:cs typeface="Arial" pitchFamily="34" charset="0"/>
            </a:rPr>
            <a:t>Developing Nurses’ Cultural Competencies: Evidence-Based and Best Practices</a:t>
          </a:r>
          <a:endParaRPr lang="en-US"/>
        </a:p>
      </dgm:t>
    </dgm:pt>
    <dgm:pt modelId="{B766594B-44B7-4B01-ADB9-9F8FD87224EA}" type="parTrans" cxnId="{43D70AD0-9B8E-4F8E-BABB-FBB384A53FE9}">
      <dgm:prSet/>
      <dgm:spPr/>
      <dgm:t>
        <a:bodyPr/>
        <a:lstStyle/>
        <a:p>
          <a:endParaRPr lang="en-US"/>
        </a:p>
      </dgm:t>
    </dgm:pt>
    <dgm:pt modelId="{0CFEA85B-20B2-4486-9986-F7FB738CC920}" type="sibTrans" cxnId="{43D70AD0-9B8E-4F8E-BABB-FBB384A53FE9}">
      <dgm:prSet/>
      <dgm:spPr/>
      <dgm:t>
        <a:bodyPr/>
        <a:lstStyle/>
        <a:p>
          <a:endParaRPr lang="en-US"/>
        </a:p>
      </dgm:t>
    </dgm:pt>
    <dgm:pt modelId="{DF147F34-33DF-4E2F-8446-40FD6E6B3024}">
      <dgm:prSet phldrT="[Text]"/>
      <dgm:spPr/>
      <dgm:t>
        <a:bodyPr/>
        <a:lstStyle/>
        <a:p>
          <a:r>
            <a:rPr lang="en-US"/>
            <a:t>Dr. Marilyn McFarland</a:t>
          </a:r>
        </a:p>
      </dgm:t>
    </dgm:pt>
    <dgm:pt modelId="{5D762F33-C597-4F14-91EC-FBF8DF556A66}" type="parTrans" cxnId="{A02AA0A4-371A-4B92-8C2E-B8A844D00E7B}">
      <dgm:prSet/>
      <dgm:spPr/>
      <dgm:t>
        <a:bodyPr/>
        <a:lstStyle/>
        <a:p>
          <a:endParaRPr lang="en-US"/>
        </a:p>
      </dgm:t>
    </dgm:pt>
    <dgm:pt modelId="{C4E9C207-5892-4696-8A1D-9F8EA3879379}" type="sibTrans" cxnId="{A02AA0A4-371A-4B92-8C2E-B8A844D00E7B}">
      <dgm:prSet/>
      <dgm:spPr/>
      <dgm:t>
        <a:bodyPr/>
        <a:lstStyle/>
        <a:p>
          <a:endParaRPr lang="en-US"/>
        </a:p>
      </dgm:t>
    </dgm:pt>
    <dgm:pt modelId="{401BFB29-77E6-42C7-BB01-CBFC22A82F00}">
      <dgm:prSet phldrT="[Text]"/>
      <dgm:spPr/>
      <dgm:t>
        <a:bodyPr/>
        <a:lstStyle/>
        <a:p>
          <a:r>
            <a:rPr lang="en-US"/>
            <a:t>Culture Care Theory and Ethnonursing Research Method</a:t>
          </a:r>
        </a:p>
      </dgm:t>
    </dgm:pt>
    <dgm:pt modelId="{A31A7E37-B249-4C6D-A440-2AEA98016CED}" type="parTrans" cxnId="{1FFB49F9-7066-4BEC-AD78-072CAE4179E5}">
      <dgm:prSet/>
      <dgm:spPr/>
      <dgm:t>
        <a:bodyPr/>
        <a:lstStyle/>
        <a:p>
          <a:endParaRPr lang="en-US"/>
        </a:p>
      </dgm:t>
    </dgm:pt>
    <dgm:pt modelId="{9AC6EE36-F0AD-402A-A3FC-9CE855785758}" type="sibTrans" cxnId="{1FFB49F9-7066-4BEC-AD78-072CAE4179E5}">
      <dgm:prSet/>
      <dgm:spPr/>
      <dgm:t>
        <a:bodyPr/>
        <a:lstStyle/>
        <a:p>
          <a:endParaRPr lang="en-US"/>
        </a:p>
      </dgm:t>
    </dgm:pt>
    <dgm:pt modelId="{2D663301-4CC6-4D79-821B-928A66C474A6}">
      <dgm:prSet phldrT="[Text]"/>
      <dgm:spPr/>
      <dgm:t>
        <a:bodyPr/>
        <a:lstStyle/>
        <a:p>
          <a:r>
            <a:rPr lang="en-US"/>
            <a:t>Dr. Hiba Wehbe-Alamah</a:t>
          </a:r>
        </a:p>
      </dgm:t>
    </dgm:pt>
    <dgm:pt modelId="{A5FE5855-BDED-46B9-8EA9-63B64631DCF0}" type="parTrans" cxnId="{40B29737-7D82-485C-98D3-2EE04E64FC42}">
      <dgm:prSet/>
      <dgm:spPr/>
      <dgm:t>
        <a:bodyPr/>
        <a:lstStyle/>
        <a:p>
          <a:endParaRPr lang="en-US"/>
        </a:p>
      </dgm:t>
    </dgm:pt>
    <dgm:pt modelId="{7CD6141B-7A79-4924-B7A9-319D84F0B0DF}" type="sibTrans" cxnId="{40B29737-7D82-485C-98D3-2EE04E64FC42}">
      <dgm:prSet/>
      <dgm:spPr/>
      <dgm:t>
        <a:bodyPr/>
        <a:lstStyle/>
        <a:p>
          <a:endParaRPr lang="en-US"/>
        </a:p>
      </dgm:t>
    </dgm:pt>
    <dgm:pt modelId="{B17DB59A-0339-4F0F-8167-DDAB425CC033}">
      <dgm:prSet phldrT="[Text]"/>
      <dgm:spPr/>
      <dgm:t>
        <a:bodyPr/>
        <a:lstStyle/>
        <a:p>
          <a:r>
            <a:rPr lang="en-US">
              <a:cs typeface="Arial" pitchFamily="34" charset="0"/>
            </a:rPr>
            <a:t>Assessing the Cultural Health Care Beliefs and Practices of People from Diverse Cultural Backgrounds and Implications for Clinical Practice and Curriculum Development</a:t>
          </a:r>
          <a:endParaRPr lang="en-US"/>
        </a:p>
      </dgm:t>
    </dgm:pt>
    <dgm:pt modelId="{4B89F254-FEA8-4985-8330-CAFAA1194106}" type="parTrans" cxnId="{D4C68216-C196-4DB6-9CBB-51DB26B26B27}">
      <dgm:prSet/>
      <dgm:spPr/>
      <dgm:t>
        <a:bodyPr/>
        <a:lstStyle/>
        <a:p>
          <a:endParaRPr lang="en-US"/>
        </a:p>
      </dgm:t>
    </dgm:pt>
    <dgm:pt modelId="{C23873B2-5C23-4331-A73E-D76A58AB8F64}" type="sibTrans" cxnId="{D4C68216-C196-4DB6-9CBB-51DB26B26B27}">
      <dgm:prSet/>
      <dgm:spPr/>
      <dgm:t>
        <a:bodyPr/>
        <a:lstStyle/>
        <a:p>
          <a:endParaRPr lang="en-US"/>
        </a:p>
      </dgm:t>
    </dgm:pt>
    <dgm:pt modelId="{4A6F59D7-7F2F-463F-BDB9-7BDA36FD289E}" type="pres">
      <dgm:prSet presAssocID="{42287848-057C-4ED4-BB6A-7D9CFCFA2004}" presName="Name0" presStyleCnt="0">
        <dgm:presLayoutVars>
          <dgm:dir/>
          <dgm:animLvl val="lvl"/>
          <dgm:resizeHandles val="exact"/>
        </dgm:presLayoutVars>
      </dgm:prSet>
      <dgm:spPr/>
      <dgm:t>
        <a:bodyPr/>
        <a:lstStyle/>
        <a:p>
          <a:endParaRPr lang="en-US"/>
        </a:p>
      </dgm:t>
    </dgm:pt>
    <dgm:pt modelId="{FF288CD3-223A-4806-B24B-71B1B4CB7AE6}" type="pres">
      <dgm:prSet presAssocID="{9CBB1682-01E8-481C-B749-7D86235BF6F9}" presName="linNode" presStyleCnt="0"/>
      <dgm:spPr/>
    </dgm:pt>
    <dgm:pt modelId="{27B9F6FF-9D97-4782-8522-6456763479DA}" type="pres">
      <dgm:prSet presAssocID="{9CBB1682-01E8-481C-B749-7D86235BF6F9}" presName="parentText" presStyleLbl="node1" presStyleIdx="0" presStyleCnt="3" custScaleX="55524" custScaleY="27872">
        <dgm:presLayoutVars>
          <dgm:chMax val="1"/>
          <dgm:bulletEnabled val="1"/>
        </dgm:presLayoutVars>
      </dgm:prSet>
      <dgm:spPr/>
      <dgm:t>
        <a:bodyPr/>
        <a:lstStyle/>
        <a:p>
          <a:endParaRPr lang="en-US"/>
        </a:p>
      </dgm:t>
    </dgm:pt>
    <dgm:pt modelId="{52BCA6B7-C156-4DB3-ABBD-B7D27896A8BF}" type="pres">
      <dgm:prSet presAssocID="{9CBB1682-01E8-481C-B749-7D86235BF6F9}" presName="descendantText" presStyleLbl="alignAccFollowNode1" presStyleIdx="0" presStyleCnt="3" custScaleX="95284" custScaleY="28183">
        <dgm:presLayoutVars>
          <dgm:bulletEnabled val="1"/>
        </dgm:presLayoutVars>
      </dgm:prSet>
      <dgm:spPr/>
      <dgm:t>
        <a:bodyPr/>
        <a:lstStyle/>
        <a:p>
          <a:endParaRPr lang="en-US"/>
        </a:p>
      </dgm:t>
    </dgm:pt>
    <dgm:pt modelId="{CFB442B0-850E-42C2-8803-988FB0845454}" type="pres">
      <dgm:prSet presAssocID="{BE0B2477-C50B-4CEC-8358-DF4FE1B14277}" presName="sp" presStyleCnt="0"/>
      <dgm:spPr/>
    </dgm:pt>
    <dgm:pt modelId="{FE34BE81-8C0C-4CB2-AF42-104298F1D984}" type="pres">
      <dgm:prSet presAssocID="{DF147F34-33DF-4E2F-8446-40FD6E6B3024}" presName="linNode" presStyleCnt="0"/>
      <dgm:spPr/>
    </dgm:pt>
    <dgm:pt modelId="{22AF79EC-2542-4DA3-9EA0-837EAD94B3D7}" type="pres">
      <dgm:prSet presAssocID="{DF147F34-33DF-4E2F-8446-40FD6E6B3024}" presName="parentText" presStyleLbl="node1" presStyleIdx="1" presStyleCnt="3" custScaleX="56221" custScaleY="27878" custLinFactNeighborX="132" custLinFactNeighborY="51">
        <dgm:presLayoutVars>
          <dgm:chMax val="1"/>
          <dgm:bulletEnabled val="1"/>
        </dgm:presLayoutVars>
      </dgm:prSet>
      <dgm:spPr/>
      <dgm:t>
        <a:bodyPr/>
        <a:lstStyle/>
        <a:p>
          <a:endParaRPr lang="en-US"/>
        </a:p>
      </dgm:t>
    </dgm:pt>
    <dgm:pt modelId="{D2383540-212A-410F-AA77-8890DD4ABCD1}" type="pres">
      <dgm:prSet presAssocID="{DF147F34-33DF-4E2F-8446-40FD6E6B3024}" presName="descendantText" presStyleLbl="alignAccFollowNode1" presStyleIdx="1" presStyleCnt="3" custScaleX="90786" custScaleY="27062" custLinFactNeighborX="471" custLinFactNeighborY="1448">
        <dgm:presLayoutVars>
          <dgm:bulletEnabled val="1"/>
        </dgm:presLayoutVars>
      </dgm:prSet>
      <dgm:spPr/>
      <dgm:t>
        <a:bodyPr/>
        <a:lstStyle/>
        <a:p>
          <a:endParaRPr lang="en-US"/>
        </a:p>
      </dgm:t>
    </dgm:pt>
    <dgm:pt modelId="{C03C4FA5-64E4-4474-ACC4-B687450AF8CD}" type="pres">
      <dgm:prSet presAssocID="{C4E9C207-5892-4696-8A1D-9F8EA3879379}" presName="sp" presStyleCnt="0"/>
      <dgm:spPr/>
    </dgm:pt>
    <dgm:pt modelId="{775D2EE1-00D9-4E7B-96F5-6EFA645A26AE}" type="pres">
      <dgm:prSet presAssocID="{2D663301-4CC6-4D79-821B-928A66C474A6}" presName="linNode" presStyleCnt="0"/>
      <dgm:spPr/>
    </dgm:pt>
    <dgm:pt modelId="{A8669E33-F43C-4719-B0F7-7BA0DD19A2BE}" type="pres">
      <dgm:prSet presAssocID="{2D663301-4CC6-4D79-821B-928A66C474A6}" presName="parentText" presStyleLbl="node1" presStyleIdx="2" presStyleCnt="3" custScaleX="55531" custScaleY="26778" custLinFactNeighborX="-372" custLinFactNeighborY="-134">
        <dgm:presLayoutVars>
          <dgm:chMax val="1"/>
          <dgm:bulletEnabled val="1"/>
        </dgm:presLayoutVars>
      </dgm:prSet>
      <dgm:spPr/>
      <dgm:t>
        <a:bodyPr/>
        <a:lstStyle/>
        <a:p>
          <a:endParaRPr lang="en-US"/>
        </a:p>
      </dgm:t>
    </dgm:pt>
    <dgm:pt modelId="{63EB240E-2479-4366-8E0B-74859238320F}" type="pres">
      <dgm:prSet presAssocID="{2D663301-4CC6-4D79-821B-928A66C474A6}" presName="descendantText" presStyleLbl="alignAccFollowNode1" presStyleIdx="2" presStyleCnt="3" custScaleX="96368" custScaleY="27502">
        <dgm:presLayoutVars>
          <dgm:bulletEnabled val="1"/>
        </dgm:presLayoutVars>
      </dgm:prSet>
      <dgm:spPr/>
      <dgm:t>
        <a:bodyPr/>
        <a:lstStyle/>
        <a:p>
          <a:endParaRPr lang="en-US"/>
        </a:p>
      </dgm:t>
    </dgm:pt>
  </dgm:ptLst>
  <dgm:cxnLst>
    <dgm:cxn modelId="{2BC3121E-7216-440D-A704-67E44002A223}" type="presOf" srcId="{B17DB59A-0339-4F0F-8167-DDAB425CC033}" destId="{63EB240E-2479-4366-8E0B-74859238320F}" srcOrd="0" destOrd="0" presId="urn:microsoft.com/office/officeart/2005/8/layout/vList5"/>
    <dgm:cxn modelId="{6EF8459D-8E41-4DEA-8943-CF3F76A67027}" type="presOf" srcId="{401BFB29-77E6-42C7-BB01-CBFC22A82F00}" destId="{D2383540-212A-410F-AA77-8890DD4ABCD1}" srcOrd="0" destOrd="0" presId="urn:microsoft.com/office/officeart/2005/8/layout/vList5"/>
    <dgm:cxn modelId="{997C76C0-B445-41DF-8A13-9E1770777E45}" type="presOf" srcId="{3FC3652C-82E6-4B68-9328-D6F18D464AF5}" destId="{52BCA6B7-C156-4DB3-ABBD-B7D27896A8BF}" srcOrd="0" destOrd="0" presId="urn:microsoft.com/office/officeart/2005/8/layout/vList5"/>
    <dgm:cxn modelId="{E34C0E2D-9120-4209-8708-1F96AD2D10A8}" type="presOf" srcId="{9CBB1682-01E8-481C-B749-7D86235BF6F9}" destId="{27B9F6FF-9D97-4782-8522-6456763479DA}" srcOrd="0" destOrd="0" presId="urn:microsoft.com/office/officeart/2005/8/layout/vList5"/>
    <dgm:cxn modelId="{CFAEF3FC-629C-4804-B06A-E55B2B10F4CC}" type="presOf" srcId="{DF147F34-33DF-4E2F-8446-40FD6E6B3024}" destId="{22AF79EC-2542-4DA3-9EA0-837EAD94B3D7}" srcOrd="0" destOrd="0" presId="urn:microsoft.com/office/officeart/2005/8/layout/vList5"/>
    <dgm:cxn modelId="{601797DE-ED83-4672-A0EC-E79E98CA9288}" srcId="{42287848-057C-4ED4-BB6A-7D9CFCFA2004}" destId="{9CBB1682-01E8-481C-B749-7D86235BF6F9}" srcOrd="0" destOrd="0" parTransId="{642C25DC-DE2B-4778-9A20-0E3B12A21348}" sibTransId="{BE0B2477-C50B-4CEC-8358-DF4FE1B14277}"/>
    <dgm:cxn modelId="{D4C68216-C196-4DB6-9CBB-51DB26B26B27}" srcId="{2D663301-4CC6-4D79-821B-928A66C474A6}" destId="{B17DB59A-0339-4F0F-8167-DDAB425CC033}" srcOrd="0" destOrd="0" parTransId="{4B89F254-FEA8-4985-8330-CAFAA1194106}" sibTransId="{C23873B2-5C23-4331-A73E-D76A58AB8F64}"/>
    <dgm:cxn modelId="{A02AA0A4-371A-4B92-8C2E-B8A844D00E7B}" srcId="{42287848-057C-4ED4-BB6A-7D9CFCFA2004}" destId="{DF147F34-33DF-4E2F-8446-40FD6E6B3024}" srcOrd="1" destOrd="0" parTransId="{5D762F33-C597-4F14-91EC-FBF8DF556A66}" sibTransId="{C4E9C207-5892-4696-8A1D-9F8EA3879379}"/>
    <dgm:cxn modelId="{297EAC44-66DF-4F5A-B903-9ACD4BCA36DB}" type="presOf" srcId="{2D663301-4CC6-4D79-821B-928A66C474A6}" destId="{A8669E33-F43C-4719-B0F7-7BA0DD19A2BE}" srcOrd="0" destOrd="0" presId="urn:microsoft.com/office/officeart/2005/8/layout/vList5"/>
    <dgm:cxn modelId="{D4F5F0F3-B4B7-4F2A-825C-E9DD7AB20826}" type="presOf" srcId="{42287848-057C-4ED4-BB6A-7D9CFCFA2004}" destId="{4A6F59D7-7F2F-463F-BDB9-7BDA36FD289E}" srcOrd="0" destOrd="0" presId="urn:microsoft.com/office/officeart/2005/8/layout/vList5"/>
    <dgm:cxn modelId="{43D70AD0-9B8E-4F8E-BABB-FBB384A53FE9}" srcId="{9CBB1682-01E8-481C-B749-7D86235BF6F9}" destId="{3FC3652C-82E6-4B68-9328-D6F18D464AF5}" srcOrd="0" destOrd="0" parTransId="{B766594B-44B7-4B01-ADB9-9F8FD87224EA}" sibTransId="{0CFEA85B-20B2-4486-9986-F7FB738CC920}"/>
    <dgm:cxn modelId="{40B29737-7D82-485C-98D3-2EE04E64FC42}" srcId="{42287848-057C-4ED4-BB6A-7D9CFCFA2004}" destId="{2D663301-4CC6-4D79-821B-928A66C474A6}" srcOrd="2" destOrd="0" parTransId="{A5FE5855-BDED-46B9-8EA9-63B64631DCF0}" sibTransId="{7CD6141B-7A79-4924-B7A9-319D84F0B0DF}"/>
    <dgm:cxn modelId="{1FFB49F9-7066-4BEC-AD78-072CAE4179E5}" srcId="{DF147F34-33DF-4E2F-8446-40FD6E6B3024}" destId="{401BFB29-77E6-42C7-BB01-CBFC22A82F00}" srcOrd="0" destOrd="0" parTransId="{A31A7E37-B249-4C6D-A440-2AEA98016CED}" sibTransId="{9AC6EE36-F0AD-402A-A3FC-9CE855785758}"/>
    <dgm:cxn modelId="{D2F918B2-7583-4C4D-8319-7517DE2DF641}" type="presParOf" srcId="{4A6F59D7-7F2F-463F-BDB9-7BDA36FD289E}" destId="{FF288CD3-223A-4806-B24B-71B1B4CB7AE6}" srcOrd="0" destOrd="0" presId="urn:microsoft.com/office/officeart/2005/8/layout/vList5"/>
    <dgm:cxn modelId="{8C18D0E4-9148-40B3-90CE-067D870C556E}" type="presParOf" srcId="{FF288CD3-223A-4806-B24B-71B1B4CB7AE6}" destId="{27B9F6FF-9D97-4782-8522-6456763479DA}" srcOrd="0" destOrd="0" presId="urn:microsoft.com/office/officeart/2005/8/layout/vList5"/>
    <dgm:cxn modelId="{20AA20E0-42B4-4D6D-9685-FB59CED3D6A3}" type="presParOf" srcId="{FF288CD3-223A-4806-B24B-71B1B4CB7AE6}" destId="{52BCA6B7-C156-4DB3-ABBD-B7D27896A8BF}" srcOrd="1" destOrd="0" presId="urn:microsoft.com/office/officeart/2005/8/layout/vList5"/>
    <dgm:cxn modelId="{4AF69D2A-03C3-483F-828E-FE919AA2EE15}" type="presParOf" srcId="{4A6F59D7-7F2F-463F-BDB9-7BDA36FD289E}" destId="{CFB442B0-850E-42C2-8803-988FB0845454}" srcOrd="1" destOrd="0" presId="urn:microsoft.com/office/officeart/2005/8/layout/vList5"/>
    <dgm:cxn modelId="{5AD0F14D-290C-498D-A757-1485973EA588}" type="presParOf" srcId="{4A6F59D7-7F2F-463F-BDB9-7BDA36FD289E}" destId="{FE34BE81-8C0C-4CB2-AF42-104298F1D984}" srcOrd="2" destOrd="0" presId="urn:microsoft.com/office/officeart/2005/8/layout/vList5"/>
    <dgm:cxn modelId="{8EDF9DB7-C28E-40BF-994B-D517F5DA8439}" type="presParOf" srcId="{FE34BE81-8C0C-4CB2-AF42-104298F1D984}" destId="{22AF79EC-2542-4DA3-9EA0-837EAD94B3D7}" srcOrd="0" destOrd="0" presId="urn:microsoft.com/office/officeart/2005/8/layout/vList5"/>
    <dgm:cxn modelId="{0986DCCF-0D68-46E1-862C-EFC72FF486E3}" type="presParOf" srcId="{FE34BE81-8C0C-4CB2-AF42-104298F1D984}" destId="{D2383540-212A-410F-AA77-8890DD4ABCD1}" srcOrd="1" destOrd="0" presId="urn:microsoft.com/office/officeart/2005/8/layout/vList5"/>
    <dgm:cxn modelId="{E04738DF-140C-44E3-8242-D1013F49CEE2}" type="presParOf" srcId="{4A6F59D7-7F2F-463F-BDB9-7BDA36FD289E}" destId="{C03C4FA5-64E4-4474-ACC4-B687450AF8CD}" srcOrd="3" destOrd="0" presId="urn:microsoft.com/office/officeart/2005/8/layout/vList5"/>
    <dgm:cxn modelId="{8EFDC064-668C-4EE1-8886-842A3D7269EA}" type="presParOf" srcId="{4A6F59D7-7F2F-463F-BDB9-7BDA36FD289E}" destId="{775D2EE1-00D9-4E7B-96F5-6EFA645A26AE}" srcOrd="4" destOrd="0" presId="urn:microsoft.com/office/officeart/2005/8/layout/vList5"/>
    <dgm:cxn modelId="{8B310628-9390-4515-8584-F51FB05D305A}" type="presParOf" srcId="{775D2EE1-00D9-4E7B-96F5-6EFA645A26AE}" destId="{A8669E33-F43C-4719-B0F7-7BA0DD19A2BE}" srcOrd="0" destOrd="0" presId="urn:microsoft.com/office/officeart/2005/8/layout/vList5"/>
    <dgm:cxn modelId="{C574DCE2-6160-4687-8D2C-61234C12F4F7}" type="presParOf" srcId="{775D2EE1-00D9-4E7B-96F5-6EFA645A26AE}" destId="{63EB240E-2479-4366-8E0B-74859238320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3B28E5-AA0E-5342-A179-D96B229706C2}" type="doc">
      <dgm:prSet loTypeId="urn:microsoft.com/office/officeart/2005/8/layout/target2" loCatId="" qsTypeId="urn:microsoft.com/office/officeart/2005/8/quickstyle/simple1" qsCatId="simple" csTypeId="urn:microsoft.com/office/officeart/2005/8/colors/accent1_2" csCatId="accent1" phldr="1"/>
      <dgm:spPr/>
      <dgm:t>
        <a:bodyPr/>
        <a:lstStyle/>
        <a:p>
          <a:endParaRPr lang="en-US"/>
        </a:p>
      </dgm:t>
    </dgm:pt>
    <dgm:pt modelId="{26D6860C-9DE5-6742-ADE9-E59D275C05A8}">
      <dgm:prSet phldrT="[Text]"/>
      <dgm:spPr/>
      <dgm:t>
        <a:bodyPr/>
        <a:lstStyle/>
        <a:p>
          <a:r>
            <a:rPr lang="en-US" dirty="0"/>
            <a:t>Challenges with categorical (list of traits)  approach:</a:t>
          </a:r>
        </a:p>
      </dgm:t>
    </dgm:pt>
    <dgm:pt modelId="{A19024E9-7B0D-D24E-8134-EB86E207C290}" type="parTrans" cxnId="{DEB4D7EB-338E-B447-84BB-C50CB6FBBA03}">
      <dgm:prSet/>
      <dgm:spPr/>
      <dgm:t>
        <a:bodyPr/>
        <a:lstStyle/>
        <a:p>
          <a:endParaRPr lang="en-US"/>
        </a:p>
      </dgm:t>
    </dgm:pt>
    <dgm:pt modelId="{A0189AF5-519D-3141-AEF1-72AA0CB14DD4}" type="sibTrans" cxnId="{DEB4D7EB-338E-B447-84BB-C50CB6FBBA03}">
      <dgm:prSet/>
      <dgm:spPr/>
      <dgm:t>
        <a:bodyPr/>
        <a:lstStyle/>
        <a:p>
          <a:endParaRPr lang="en-US"/>
        </a:p>
      </dgm:t>
    </dgm:pt>
    <dgm:pt modelId="{1D52953E-5CE6-6943-8BD7-A9242D4CFF51}">
      <dgm:prSet phldrT="[Text]"/>
      <dgm:spPr/>
      <dgm:t>
        <a:bodyPr/>
        <a:lstStyle/>
        <a:p>
          <a:r>
            <a:rPr lang="en-US" dirty="0"/>
            <a:t>‘dos and don'ts’ for each group</a:t>
          </a:r>
        </a:p>
      </dgm:t>
    </dgm:pt>
    <dgm:pt modelId="{89FD4FAC-E1C8-F74E-9BFC-3477075921AC}" type="parTrans" cxnId="{EC2AD66E-673B-6249-9050-98FE1515EC64}">
      <dgm:prSet/>
      <dgm:spPr/>
      <dgm:t>
        <a:bodyPr/>
        <a:lstStyle/>
        <a:p>
          <a:endParaRPr lang="en-US"/>
        </a:p>
      </dgm:t>
    </dgm:pt>
    <dgm:pt modelId="{EAA8489F-9EC4-D84D-BD4B-3ECB954EA383}" type="sibTrans" cxnId="{EC2AD66E-673B-6249-9050-98FE1515EC64}">
      <dgm:prSet/>
      <dgm:spPr/>
      <dgm:t>
        <a:bodyPr/>
        <a:lstStyle/>
        <a:p>
          <a:endParaRPr lang="en-US"/>
        </a:p>
      </dgm:t>
    </dgm:pt>
    <dgm:pt modelId="{E5C3E9C6-6494-F244-9FBA-CEB2C7F75DC8}">
      <dgm:prSet phldrT="[Text]"/>
      <dgm:spPr/>
      <dgm:t>
        <a:bodyPr/>
        <a:lstStyle/>
        <a:p>
          <a:r>
            <a:rPr lang="en-US" dirty="0"/>
            <a:t>Cultural competence (categorical or multicultural)</a:t>
          </a:r>
        </a:p>
      </dgm:t>
    </dgm:pt>
    <dgm:pt modelId="{40106328-E4DB-484A-A6AA-E441227A0AA3}" type="parTrans" cxnId="{329F6FE3-4302-BA4E-AB49-D0380778782B}">
      <dgm:prSet/>
      <dgm:spPr/>
      <dgm:t>
        <a:bodyPr/>
        <a:lstStyle/>
        <a:p>
          <a:endParaRPr lang="en-US"/>
        </a:p>
      </dgm:t>
    </dgm:pt>
    <dgm:pt modelId="{1BC63951-F49B-F145-9FFB-46BEA4729F7C}" type="sibTrans" cxnId="{329F6FE3-4302-BA4E-AB49-D0380778782B}">
      <dgm:prSet/>
      <dgm:spPr/>
      <dgm:t>
        <a:bodyPr/>
        <a:lstStyle/>
        <a:p>
          <a:endParaRPr lang="en-US"/>
        </a:p>
      </dgm:t>
    </dgm:pt>
    <dgm:pt modelId="{F0EDBAC1-D3E8-084B-87A2-FBD9EE09B2EA}">
      <dgm:prSet custT="1"/>
      <dgm:spPr/>
      <dgm:t>
        <a:bodyPr/>
        <a:lstStyle/>
        <a:p>
          <a:pPr algn="l">
            <a:buNone/>
          </a:pPr>
          <a:r>
            <a:rPr lang="en-US" sz="1000" dirty="0"/>
            <a:t>Culture is multidimensional/dynamic </a:t>
          </a:r>
        </a:p>
      </dgm:t>
    </dgm:pt>
    <dgm:pt modelId="{FC5009E7-4EA7-0B4F-A914-5684045E9A38}" type="parTrans" cxnId="{2F1CDFEF-C533-AA4A-8E16-6F33332A8641}">
      <dgm:prSet/>
      <dgm:spPr/>
      <dgm:t>
        <a:bodyPr/>
        <a:lstStyle/>
        <a:p>
          <a:endParaRPr lang="en-US"/>
        </a:p>
      </dgm:t>
    </dgm:pt>
    <dgm:pt modelId="{8FD36825-B861-F046-9D78-CD3CCB29E522}" type="sibTrans" cxnId="{2F1CDFEF-C533-AA4A-8E16-6F33332A8641}">
      <dgm:prSet/>
      <dgm:spPr/>
      <dgm:t>
        <a:bodyPr/>
        <a:lstStyle/>
        <a:p>
          <a:endParaRPr lang="en-US"/>
        </a:p>
      </dgm:t>
    </dgm:pt>
    <dgm:pt modelId="{9E1F1A5E-BE95-6644-810E-F0F4DBAB1183}">
      <dgm:prSet custT="1"/>
      <dgm:spPr/>
      <dgm:t>
        <a:bodyPr/>
        <a:lstStyle/>
        <a:p>
          <a:pPr algn="l">
            <a:buNone/>
          </a:pPr>
          <a:r>
            <a:rPr lang="en-US" sz="1000" dirty="0"/>
            <a:t>Culture comprises multiple variables, affecting all aspects of experience</a:t>
          </a:r>
        </a:p>
      </dgm:t>
    </dgm:pt>
    <dgm:pt modelId="{446D3244-34F8-2A47-B1D6-727B7C5D91D0}" type="parTrans" cxnId="{3F30A981-4D02-C246-ACCD-708571FA889B}">
      <dgm:prSet/>
      <dgm:spPr/>
      <dgm:t>
        <a:bodyPr/>
        <a:lstStyle/>
        <a:p>
          <a:endParaRPr lang="en-US"/>
        </a:p>
      </dgm:t>
    </dgm:pt>
    <dgm:pt modelId="{AE645DC1-88FC-7C40-9888-051ADCCFBE8A}" type="sibTrans" cxnId="{3F30A981-4D02-C246-ACCD-708571FA889B}">
      <dgm:prSet/>
      <dgm:spPr/>
      <dgm:t>
        <a:bodyPr/>
        <a:lstStyle/>
        <a:p>
          <a:endParaRPr lang="en-US"/>
        </a:p>
      </dgm:t>
    </dgm:pt>
    <dgm:pt modelId="{FFDFC9CB-4591-F044-BBB2-73D4D7308E2B}">
      <dgm:prSet custT="1"/>
      <dgm:spPr/>
      <dgm:t>
        <a:bodyPr/>
        <a:lstStyle/>
        <a:p>
          <a:pPr algn="l">
            <a:buNone/>
          </a:pPr>
          <a:r>
            <a:rPr lang="en-US" sz="1000" dirty="0"/>
            <a:t>Cultural processes frequently differ within the same ethnic or social group because of differences in age cohort, gender, political association, class, religion, ethnicity, personality</a:t>
          </a:r>
        </a:p>
      </dgm:t>
    </dgm:pt>
    <dgm:pt modelId="{EC512997-0991-F441-A686-A52EB685C1DD}" type="parTrans" cxnId="{CDDD3354-A68C-D448-83CE-EF071027606F}">
      <dgm:prSet/>
      <dgm:spPr/>
      <dgm:t>
        <a:bodyPr/>
        <a:lstStyle/>
        <a:p>
          <a:endParaRPr lang="en-US"/>
        </a:p>
      </dgm:t>
    </dgm:pt>
    <dgm:pt modelId="{94E0F3AA-4379-CB42-A4C7-57FA0F5112AF}" type="sibTrans" cxnId="{CDDD3354-A68C-D448-83CE-EF071027606F}">
      <dgm:prSet/>
      <dgm:spPr/>
      <dgm:t>
        <a:bodyPr/>
        <a:lstStyle/>
        <a:p>
          <a:endParaRPr lang="en-US"/>
        </a:p>
      </dgm:t>
    </dgm:pt>
    <dgm:pt modelId="{031D3C96-82A9-124C-A1D2-9C88E8A393A8}">
      <dgm:prSet custT="1"/>
      <dgm:spPr/>
      <dgm:t>
        <a:bodyPr/>
        <a:lstStyle/>
        <a:p>
          <a:pPr algn="l">
            <a:buNone/>
          </a:pPr>
          <a:r>
            <a:rPr lang="en-US" sz="1000" dirty="0"/>
            <a:t>Culture is like art: elusive and nebulous concept</a:t>
          </a:r>
        </a:p>
      </dgm:t>
    </dgm:pt>
    <dgm:pt modelId="{623D2B85-6586-3149-8971-1C831327E22A}" type="parTrans" cxnId="{5D6674A8-8DF0-D14C-A088-88023EE6CA87}">
      <dgm:prSet/>
      <dgm:spPr/>
      <dgm:t>
        <a:bodyPr/>
        <a:lstStyle/>
        <a:p>
          <a:endParaRPr lang="en-US"/>
        </a:p>
      </dgm:t>
    </dgm:pt>
    <dgm:pt modelId="{2F9EB289-EB15-F146-B147-F9C2E6B8833F}" type="sibTrans" cxnId="{5D6674A8-8DF0-D14C-A088-88023EE6CA87}">
      <dgm:prSet/>
      <dgm:spPr/>
      <dgm:t>
        <a:bodyPr/>
        <a:lstStyle/>
        <a:p>
          <a:endParaRPr lang="en-US"/>
        </a:p>
      </dgm:t>
    </dgm:pt>
    <dgm:pt modelId="{845D8031-3408-4D40-8F16-1DDCF7B58937}">
      <dgm:prSet custT="1"/>
      <dgm:spPr/>
      <dgm:t>
        <a:bodyPr/>
        <a:lstStyle/>
        <a:p>
          <a:pPr algn="l">
            <a:buNone/>
          </a:pPr>
          <a:r>
            <a:rPr lang="en-US" sz="1000" dirty="0"/>
            <a:t>The multicultural approach to cultural competence might result in stereotypical thinking</a:t>
          </a:r>
        </a:p>
      </dgm:t>
    </dgm:pt>
    <dgm:pt modelId="{0C9DC6F2-E72B-FD4C-B32E-07FC228EF41F}" type="parTrans" cxnId="{4160BA7A-5658-464F-9DB1-A6DE320BDD23}">
      <dgm:prSet/>
      <dgm:spPr/>
      <dgm:t>
        <a:bodyPr/>
        <a:lstStyle/>
        <a:p>
          <a:endParaRPr lang="en-US"/>
        </a:p>
      </dgm:t>
    </dgm:pt>
    <dgm:pt modelId="{F02D6235-3A36-9F46-A0B2-19E4840B8D86}" type="sibTrans" cxnId="{4160BA7A-5658-464F-9DB1-A6DE320BDD23}">
      <dgm:prSet/>
      <dgm:spPr/>
      <dgm:t>
        <a:bodyPr/>
        <a:lstStyle/>
        <a:p>
          <a:endParaRPr lang="en-US"/>
        </a:p>
      </dgm:t>
    </dgm:pt>
    <dgm:pt modelId="{E2994DBF-DFF5-C54B-9BE1-5A4B02157A1F}">
      <dgm:prSet/>
      <dgm:spPr/>
      <dgm:t>
        <a:bodyPr/>
        <a:lstStyle/>
        <a:p>
          <a:r>
            <a:rPr lang="en-US"/>
            <a:t>Attitudes</a:t>
          </a:r>
          <a:endParaRPr lang="en-US" dirty="0"/>
        </a:p>
      </dgm:t>
    </dgm:pt>
    <dgm:pt modelId="{66617052-B68B-C440-BCC8-92704B275151}" type="parTrans" cxnId="{3EDFBED8-4BA4-5E43-988A-9284C33C0CE7}">
      <dgm:prSet/>
      <dgm:spPr/>
      <dgm:t>
        <a:bodyPr/>
        <a:lstStyle/>
        <a:p>
          <a:endParaRPr lang="en-US"/>
        </a:p>
      </dgm:t>
    </dgm:pt>
    <dgm:pt modelId="{92A132C5-4527-E14F-8AF8-BAC368143313}" type="sibTrans" cxnId="{3EDFBED8-4BA4-5E43-988A-9284C33C0CE7}">
      <dgm:prSet/>
      <dgm:spPr/>
      <dgm:t>
        <a:bodyPr/>
        <a:lstStyle/>
        <a:p>
          <a:endParaRPr lang="en-US"/>
        </a:p>
      </dgm:t>
    </dgm:pt>
    <dgm:pt modelId="{CDA5D2FD-E1AB-914F-A0F0-FF8614BF2626}">
      <dgm:prSet/>
      <dgm:spPr/>
      <dgm:t>
        <a:bodyPr/>
        <a:lstStyle/>
        <a:p>
          <a:r>
            <a:rPr lang="en-US"/>
            <a:t>Values</a:t>
          </a:r>
          <a:endParaRPr lang="en-US" dirty="0"/>
        </a:p>
      </dgm:t>
    </dgm:pt>
    <dgm:pt modelId="{93515BA4-DD34-6D45-8218-C07946E654E9}" type="parTrans" cxnId="{0EFC29E9-4495-EA43-9EB5-E372B5A7143B}">
      <dgm:prSet/>
      <dgm:spPr/>
      <dgm:t>
        <a:bodyPr/>
        <a:lstStyle/>
        <a:p>
          <a:endParaRPr lang="en-US"/>
        </a:p>
      </dgm:t>
    </dgm:pt>
    <dgm:pt modelId="{43B88AB7-B0DC-2742-B3FD-0C018978520F}" type="sibTrans" cxnId="{0EFC29E9-4495-EA43-9EB5-E372B5A7143B}">
      <dgm:prSet/>
      <dgm:spPr/>
      <dgm:t>
        <a:bodyPr/>
        <a:lstStyle/>
        <a:p>
          <a:endParaRPr lang="en-US"/>
        </a:p>
      </dgm:t>
    </dgm:pt>
    <dgm:pt modelId="{3F22CA05-C7AA-1B4F-B91B-ECB5A556C89B}">
      <dgm:prSet/>
      <dgm:spPr/>
      <dgm:t>
        <a:bodyPr/>
        <a:lstStyle/>
        <a:p>
          <a:r>
            <a:rPr lang="en-US"/>
            <a:t>Beliefs</a:t>
          </a:r>
          <a:endParaRPr lang="en-US" dirty="0"/>
        </a:p>
      </dgm:t>
    </dgm:pt>
    <dgm:pt modelId="{9CEBC69F-26D9-EE4D-86C9-C64888DC50F8}" type="parTrans" cxnId="{C4A4AB5F-37AD-9A4D-B721-86D4A6C6E3AA}">
      <dgm:prSet/>
      <dgm:spPr/>
      <dgm:t>
        <a:bodyPr/>
        <a:lstStyle/>
        <a:p>
          <a:endParaRPr lang="en-US"/>
        </a:p>
      </dgm:t>
    </dgm:pt>
    <dgm:pt modelId="{2D18D288-7F62-FC42-861C-AA6D48357C44}" type="sibTrans" cxnId="{C4A4AB5F-37AD-9A4D-B721-86D4A6C6E3AA}">
      <dgm:prSet/>
      <dgm:spPr/>
      <dgm:t>
        <a:bodyPr/>
        <a:lstStyle/>
        <a:p>
          <a:endParaRPr lang="en-US"/>
        </a:p>
      </dgm:t>
    </dgm:pt>
    <dgm:pt modelId="{E69DEE4B-1FAD-3048-B29E-CFC681B8BE69}">
      <dgm:prSet/>
      <dgm:spPr/>
      <dgm:t>
        <a:bodyPr/>
        <a:lstStyle/>
        <a:p>
          <a:r>
            <a:rPr lang="en-US"/>
            <a:t>Behaviors of certain cultural groups</a:t>
          </a:r>
          <a:endParaRPr lang="en-US" dirty="0"/>
        </a:p>
      </dgm:t>
    </dgm:pt>
    <dgm:pt modelId="{57090F97-E164-3A45-9973-9D3313CE0DA9}" type="parTrans" cxnId="{E29956B2-7082-2647-9882-90DA0EF0C9A0}">
      <dgm:prSet/>
      <dgm:spPr/>
      <dgm:t>
        <a:bodyPr/>
        <a:lstStyle/>
        <a:p>
          <a:endParaRPr lang="en-US"/>
        </a:p>
      </dgm:t>
    </dgm:pt>
    <dgm:pt modelId="{F1031A8B-0D9A-6547-B11C-B90861DB2EA6}" type="sibTrans" cxnId="{E29956B2-7082-2647-9882-90DA0EF0C9A0}">
      <dgm:prSet/>
      <dgm:spPr/>
      <dgm:t>
        <a:bodyPr/>
        <a:lstStyle/>
        <a:p>
          <a:endParaRPr lang="en-US"/>
        </a:p>
      </dgm:t>
    </dgm:pt>
    <dgm:pt modelId="{858C7229-C56F-394E-9797-BEF0F1F5E865}">
      <dgm:prSet/>
      <dgm:spPr/>
      <dgm:t>
        <a:bodyPr/>
        <a:lstStyle/>
        <a:p>
          <a:r>
            <a:rPr lang="en-US"/>
            <a:t>Broad ethnic, racial, religious</a:t>
          </a:r>
          <a:endParaRPr lang="en-US" dirty="0"/>
        </a:p>
      </dgm:t>
    </dgm:pt>
    <dgm:pt modelId="{40680A8E-4077-3345-A510-D0EF42329B02}" type="sibTrans" cxnId="{9FA45641-A86E-A54E-ADCF-FA41B1384236}">
      <dgm:prSet/>
      <dgm:spPr/>
      <dgm:t>
        <a:bodyPr/>
        <a:lstStyle/>
        <a:p>
          <a:endParaRPr lang="en-US"/>
        </a:p>
      </dgm:t>
    </dgm:pt>
    <dgm:pt modelId="{DDB22D3C-89D4-E241-B24C-16C2FAA0A470}" type="parTrans" cxnId="{9FA45641-A86E-A54E-ADCF-FA41B1384236}">
      <dgm:prSet/>
      <dgm:spPr/>
      <dgm:t>
        <a:bodyPr/>
        <a:lstStyle/>
        <a:p>
          <a:endParaRPr lang="en-US"/>
        </a:p>
      </dgm:t>
    </dgm:pt>
    <dgm:pt modelId="{BFCB2611-B82D-2B4C-94CD-391E8F08F0CB}">
      <dgm:prSet/>
      <dgm:spPr/>
      <dgm:t>
        <a:bodyPr/>
        <a:lstStyle/>
        <a:p>
          <a:r>
            <a:rPr lang="en-US"/>
            <a:t>National groups, such as ‘African American’, ‘Hispanic’, or ‘Asian’ </a:t>
          </a:r>
          <a:endParaRPr lang="en-US" dirty="0"/>
        </a:p>
      </dgm:t>
    </dgm:pt>
    <dgm:pt modelId="{77F59319-62B2-FF46-A886-B17A09FA90A3}" type="sibTrans" cxnId="{52D1D257-9285-9B46-A60C-9E6B548E6C65}">
      <dgm:prSet/>
      <dgm:spPr/>
      <dgm:t>
        <a:bodyPr/>
        <a:lstStyle/>
        <a:p>
          <a:endParaRPr lang="en-US"/>
        </a:p>
      </dgm:t>
    </dgm:pt>
    <dgm:pt modelId="{1CAD3785-78F6-B146-8767-666721A38F51}" type="parTrans" cxnId="{52D1D257-9285-9B46-A60C-9E6B548E6C65}">
      <dgm:prSet/>
      <dgm:spPr/>
      <dgm:t>
        <a:bodyPr/>
        <a:lstStyle/>
        <a:p>
          <a:endParaRPr lang="en-US"/>
        </a:p>
      </dgm:t>
    </dgm:pt>
    <dgm:pt modelId="{8600A754-4E15-E74A-A50D-155D410B5801}" type="pres">
      <dgm:prSet presAssocID="{863B28E5-AA0E-5342-A179-D96B229706C2}" presName="Name0" presStyleCnt="0">
        <dgm:presLayoutVars>
          <dgm:chMax val="3"/>
          <dgm:chPref val="1"/>
          <dgm:dir/>
          <dgm:animLvl val="lvl"/>
          <dgm:resizeHandles/>
        </dgm:presLayoutVars>
      </dgm:prSet>
      <dgm:spPr/>
      <dgm:t>
        <a:bodyPr/>
        <a:lstStyle/>
        <a:p>
          <a:endParaRPr lang="en-US"/>
        </a:p>
      </dgm:t>
    </dgm:pt>
    <dgm:pt modelId="{54B45D20-1A15-8943-9D9F-7DF1959047F4}" type="pres">
      <dgm:prSet presAssocID="{863B28E5-AA0E-5342-A179-D96B229706C2}" presName="outerBox" presStyleCnt="0"/>
      <dgm:spPr/>
    </dgm:pt>
    <dgm:pt modelId="{C172235E-2FDA-3145-945F-3FABD6674F4F}" type="pres">
      <dgm:prSet presAssocID="{863B28E5-AA0E-5342-A179-D96B229706C2}" presName="outerBoxParent" presStyleLbl="node1" presStyleIdx="0" presStyleCnt="3" custLinFactNeighborY="-1731"/>
      <dgm:spPr/>
      <dgm:t>
        <a:bodyPr/>
        <a:lstStyle/>
        <a:p>
          <a:endParaRPr lang="en-US"/>
        </a:p>
      </dgm:t>
    </dgm:pt>
    <dgm:pt modelId="{D070D668-EF0B-E44A-AD32-BABDB2C8B698}" type="pres">
      <dgm:prSet presAssocID="{863B28E5-AA0E-5342-A179-D96B229706C2}" presName="outerBoxChildren" presStyleCnt="0"/>
      <dgm:spPr/>
    </dgm:pt>
    <dgm:pt modelId="{981ACDCF-FAA3-4546-8D3A-3417A606BB5B}" type="pres">
      <dgm:prSet presAssocID="{F0EDBAC1-D3E8-084B-87A2-FBD9EE09B2EA}" presName="oChild" presStyleLbl="fgAcc1" presStyleIdx="0" presStyleCnt="11" custScaleX="133333" custLinFactY="-57176" custLinFactNeighborX="0" custLinFactNeighborY="-100000">
        <dgm:presLayoutVars>
          <dgm:bulletEnabled val="1"/>
        </dgm:presLayoutVars>
      </dgm:prSet>
      <dgm:spPr/>
      <dgm:t>
        <a:bodyPr/>
        <a:lstStyle/>
        <a:p>
          <a:endParaRPr lang="en-US"/>
        </a:p>
      </dgm:t>
    </dgm:pt>
    <dgm:pt modelId="{7141C300-76C6-4444-AEEC-4225099DFC3B}" type="pres">
      <dgm:prSet presAssocID="{8FD36825-B861-F046-9D78-CD3CCB29E522}" presName="outerSibTrans" presStyleCnt="0"/>
      <dgm:spPr/>
    </dgm:pt>
    <dgm:pt modelId="{7C880DD5-A6D1-0844-B69B-22C79E26B02D}" type="pres">
      <dgm:prSet presAssocID="{9E1F1A5E-BE95-6644-810E-F0F4DBAB1183}" presName="oChild" presStyleLbl="fgAcc1" presStyleIdx="1" presStyleCnt="11" custScaleX="133333" custLinFactY="-49504" custLinFactNeighborX="0" custLinFactNeighborY="-100000">
        <dgm:presLayoutVars>
          <dgm:bulletEnabled val="1"/>
        </dgm:presLayoutVars>
      </dgm:prSet>
      <dgm:spPr/>
      <dgm:t>
        <a:bodyPr/>
        <a:lstStyle/>
        <a:p>
          <a:endParaRPr lang="en-US"/>
        </a:p>
      </dgm:t>
    </dgm:pt>
    <dgm:pt modelId="{C9906EDC-1C12-B845-87D8-BF1FDC6F5B51}" type="pres">
      <dgm:prSet presAssocID="{AE645DC1-88FC-7C40-9888-051ADCCFBE8A}" presName="outerSibTrans" presStyleCnt="0"/>
      <dgm:spPr/>
    </dgm:pt>
    <dgm:pt modelId="{85582AC4-C5B2-3B44-A08B-C581E1F601D9}" type="pres">
      <dgm:prSet presAssocID="{FFDFC9CB-4591-F044-BBB2-73D4D7308E2B}" presName="oChild" presStyleLbl="fgAcc1" presStyleIdx="2" presStyleCnt="11" custScaleX="133333" custScaleY="256871" custLinFactY="-18850" custLinFactNeighborY="-100000">
        <dgm:presLayoutVars>
          <dgm:bulletEnabled val="1"/>
        </dgm:presLayoutVars>
      </dgm:prSet>
      <dgm:spPr/>
      <dgm:t>
        <a:bodyPr/>
        <a:lstStyle/>
        <a:p>
          <a:endParaRPr lang="en-US"/>
        </a:p>
      </dgm:t>
    </dgm:pt>
    <dgm:pt modelId="{B1AEE595-876F-4748-9570-725E6DA645B9}" type="pres">
      <dgm:prSet presAssocID="{94E0F3AA-4379-CB42-A4C7-57FA0F5112AF}" presName="outerSibTrans" presStyleCnt="0"/>
      <dgm:spPr/>
    </dgm:pt>
    <dgm:pt modelId="{DB47149D-6FFC-1F42-AAB7-1CE00BF208F5}" type="pres">
      <dgm:prSet presAssocID="{031D3C96-82A9-124C-A1D2-9C88E8A393A8}" presName="oChild" presStyleLbl="fgAcc1" presStyleIdx="3" presStyleCnt="11" custScaleX="133333" custLinFactY="-6452" custLinFactNeighborX="1047" custLinFactNeighborY="-100000">
        <dgm:presLayoutVars>
          <dgm:bulletEnabled val="1"/>
        </dgm:presLayoutVars>
      </dgm:prSet>
      <dgm:spPr/>
      <dgm:t>
        <a:bodyPr/>
        <a:lstStyle/>
        <a:p>
          <a:endParaRPr lang="en-US"/>
        </a:p>
      </dgm:t>
    </dgm:pt>
    <dgm:pt modelId="{0114CC37-7849-BB41-BE46-93D91305512E}" type="pres">
      <dgm:prSet presAssocID="{2F9EB289-EB15-F146-B147-F9C2E6B8833F}" presName="outerSibTrans" presStyleCnt="0"/>
      <dgm:spPr/>
    </dgm:pt>
    <dgm:pt modelId="{D3642B26-2EAC-344E-89BE-CA16860ABC00}" type="pres">
      <dgm:prSet presAssocID="{845D8031-3408-4D40-8F16-1DDCF7B58937}" presName="oChild" presStyleLbl="fgAcc1" presStyleIdx="4" presStyleCnt="11" custScaleX="133804" custLinFactY="-3110" custLinFactNeighborX="3457" custLinFactNeighborY="-100000">
        <dgm:presLayoutVars>
          <dgm:bulletEnabled val="1"/>
        </dgm:presLayoutVars>
      </dgm:prSet>
      <dgm:spPr/>
      <dgm:t>
        <a:bodyPr/>
        <a:lstStyle/>
        <a:p>
          <a:endParaRPr lang="en-US"/>
        </a:p>
      </dgm:t>
    </dgm:pt>
    <dgm:pt modelId="{A63FBB16-9468-004E-9FB7-B0163E02272B}" type="pres">
      <dgm:prSet presAssocID="{863B28E5-AA0E-5342-A179-D96B229706C2}" presName="middleBox" presStyleCnt="0"/>
      <dgm:spPr/>
    </dgm:pt>
    <dgm:pt modelId="{16DCE819-2569-1B44-940F-D7F966936939}" type="pres">
      <dgm:prSet presAssocID="{863B28E5-AA0E-5342-A179-D96B229706C2}" presName="middleBoxParent" presStyleLbl="node1" presStyleIdx="1" presStyleCnt="3" custScaleX="95622"/>
      <dgm:spPr/>
      <dgm:t>
        <a:bodyPr/>
        <a:lstStyle/>
        <a:p>
          <a:endParaRPr lang="en-US"/>
        </a:p>
      </dgm:t>
    </dgm:pt>
    <dgm:pt modelId="{D1D924C3-F077-DD41-B8F5-C0EB23551087}" type="pres">
      <dgm:prSet presAssocID="{863B28E5-AA0E-5342-A179-D96B229706C2}" presName="middleBoxChildren" presStyleCnt="0"/>
      <dgm:spPr/>
    </dgm:pt>
    <dgm:pt modelId="{7AA4D782-D137-8B46-86C3-D0982F681046}" type="pres">
      <dgm:prSet presAssocID="{858C7229-C56F-394E-9797-BEF0F1F5E865}" presName="mChild" presStyleLbl="fgAcc1" presStyleIdx="5" presStyleCnt="11">
        <dgm:presLayoutVars>
          <dgm:bulletEnabled val="1"/>
        </dgm:presLayoutVars>
      </dgm:prSet>
      <dgm:spPr/>
      <dgm:t>
        <a:bodyPr/>
        <a:lstStyle/>
        <a:p>
          <a:endParaRPr lang="en-US"/>
        </a:p>
      </dgm:t>
    </dgm:pt>
    <dgm:pt modelId="{FD4253C3-2164-7441-A343-40DD56E26CA3}" type="pres">
      <dgm:prSet presAssocID="{40680A8E-4077-3345-A510-D0EF42329B02}" presName="middleSibTrans" presStyleCnt="0"/>
      <dgm:spPr/>
    </dgm:pt>
    <dgm:pt modelId="{8F165795-7EC7-404F-BDEE-F6D4B9C9A7CA}" type="pres">
      <dgm:prSet presAssocID="{BFCB2611-B82D-2B4C-94CD-391E8F08F0CB}" presName="mChild" presStyleLbl="fgAcc1" presStyleIdx="6" presStyleCnt="11">
        <dgm:presLayoutVars>
          <dgm:bulletEnabled val="1"/>
        </dgm:presLayoutVars>
      </dgm:prSet>
      <dgm:spPr/>
      <dgm:t>
        <a:bodyPr/>
        <a:lstStyle/>
        <a:p>
          <a:endParaRPr lang="en-US"/>
        </a:p>
      </dgm:t>
    </dgm:pt>
    <dgm:pt modelId="{942F38B5-17D5-9542-ADF4-5D369F613199}" type="pres">
      <dgm:prSet presAssocID="{863B28E5-AA0E-5342-A179-D96B229706C2}" presName="centerBox" presStyleCnt="0"/>
      <dgm:spPr/>
    </dgm:pt>
    <dgm:pt modelId="{90C329A7-A276-0840-AFE7-65B29C721402}" type="pres">
      <dgm:prSet presAssocID="{863B28E5-AA0E-5342-A179-D96B229706C2}" presName="centerBoxParent" presStyleLbl="node1" presStyleIdx="2" presStyleCnt="3" custLinFactNeighborX="1463" custLinFactNeighborY="-639"/>
      <dgm:spPr/>
      <dgm:t>
        <a:bodyPr/>
        <a:lstStyle/>
        <a:p>
          <a:endParaRPr lang="en-US"/>
        </a:p>
      </dgm:t>
    </dgm:pt>
    <dgm:pt modelId="{83DCD57D-1E24-B144-9A93-3B0B4F0E0471}" type="pres">
      <dgm:prSet presAssocID="{863B28E5-AA0E-5342-A179-D96B229706C2}" presName="centerBoxChildren" presStyleCnt="0"/>
      <dgm:spPr/>
    </dgm:pt>
    <dgm:pt modelId="{A3FEFDF1-76A4-1C4E-850F-9B1FED29865F}" type="pres">
      <dgm:prSet presAssocID="{E2994DBF-DFF5-C54B-9BE1-5A4B02157A1F}" presName="cChild" presStyleLbl="fgAcc1" presStyleIdx="7" presStyleCnt="11">
        <dgm:presLayoutVars>
          <dgm:bulletEnabled val="1"/>
        </dgm:presLayoutVars>
      </dgm:prSet>
      <dgm:spPr/>
      <dgm:t>
        <a:bodyPr/>
        <a:lstStyle/>
        <a:p>
          <a:endParaRPr lang="en-US"/>
        </a:p>
      </dgm:t>
    </dgm:pt>
    <dgm:pt modelId="{5C8FB112-F15B-5346-A570-8C0CD05DE6AA}" type="pres">
      <dgm:prSet presAssocID="{92A132C5-4527-E14F-8AF8-BAC368143313}" presName="centerSibTrans" presStyleCnt="0"/>
      <dgm:spPr/>
    </dgm:pt>
    <dgm:pt modelId="{99063FB8-85D4-3944-B004-CD6340B24857}" type="pres">
      <dgm:prSet presAssocID="{CDA5D2FD-E1AB-914F-A0F0-FF8614BF2626}" presName="cChild" presStyleLbl="fgAcc1" presStyleIdx="8" presStyleCnt="11">
        <dgm:presLayoutVars>
          <dgm:bulletEnabled val="1"/>
        </dgm:presLayoutVars>
      </dgm:prSet>
      <dgm:spPr/>
      <dgm:t>
        <a:bodyPr/>
        <a:lstStyle/>
        <a:p>
          <a:endParaRPr lang="en-US"/>
        </a:p>
      </dgm:t>
    </dgm:pt>
    <dgm:pt modelId="{6B172469-8093-514C-A974-43E83BD6E732}" type="pres">
      <dgm:prSet presAssocID="{43B88AB7-B0DC-2742-B3FD-0C018978520F}" presName="centerSibTrans" presStyleCnt="0"/>
      <dgm:spPr/>
    </dgm:pt>
    <dgm:pt modelId="{C22B2F15-D188-5B4A-B85A-A5A8F89160C9}" type="pres">
      <dgm:prSet presAssocID="{3F22CA05-C7AA-1B4F-B91B-ECB5A556C89B}" presName="cChild" presStyleLbl="fgAcc1" presStyleIdx="9" presStyleCnt="11">
        <dgm:presLayoutVars>
          <dgm:bulletEnabled val="1"/>
        </dgm:presLayoutVars>
      </dgm:prSet>
      <dgm:spPr/>
      <dgm:t>
        <a:bodyPr/>
        <a:lstStyle/>
        <a:p>
          <a:endParaRPr lang="en-US"/>
        </a:p>
      </dgm:t>
    </dgm:pt>
    <dgm:pt modelId="{349509EF-C3F6-2D4B-9964-FBDE89FCF8F2}" type="pres">
      <dgm:prSet presAssocID="{2D18D288-7F62-FC42-861C-AA6D48357C44}" presName="centerSibTrans" presStyleCnt="0"/>
      <dgm:spPr/>
    </dgm:pt>
    <dgm:pt modelId="{49DDB630-9EC5-8A47-A77C-E9265970720A}" type="pres">
      <dgm:prSet presAssocID="{E69DEE4B-1FAD-3048-B29E-CFC681B8BE69}" presName="cChild" presStyleLbl="fgAcc1" presStyleIdx="10" presStyleCnt="11">
        <dgm:presLayoutVars>
          <dgm:bulletEnabled val="1"/>
        </dgm:presLayoutVars>
      </dgm:prSet>
      <dgm:spPr/>
      <dgm:t>
        <a:bodyPr/>
        <a:lstStyle/>
        <a:p>
          <a:endParaRPr lang="en-US"/>
        </a:p>
      </dgm:t>
    </dgm:pt>
  </dgm:ptLst>
  <dgm:cxnLst>
    <dgm:cxn modelId="{2F1CDFEF-C533-AA4A-8E16-6F33332A8641}" srcId="{26D6860C-9DE5-6742-ADE9-E59D275C05A8}" destId="{F0EDBAC1-D3E8-084B-87A2-FBD9EE09B2EA}" srcOrd="0" destOrd="0" parTransId="{FC5009E7-4EA7-0B4F-A914-5684045E9A38}" sibTransId="{8FD36825-B861-F046-9D78-CD3CCB29E522}"/>
    <dgm:cxn modelId="{B7B8A110-D48B-3C45-8C92-97E357C56626}" type="presOf" srcId="{F0EDBAC1-D3E8-084B-87A2-FBD9EE09B2EA}" destId="{981ACDCF-FAA3-4546-8D3A-3417A606BB5B}" srcOrd="0" destOrd="0" presId="urn:microsoft.com/office/officeart/2005/8/layout/target2"/>
    <dgm:cxn modelId="{608C6071-CA8B-AD42-AF2C-18850C17C942}" type="presOf" srcId="{845D8031-3408-4D40-8F16-1DDCF7B58937}" destId="{D3642B26-2EAC-344E-89BE-CA16860ABC00}" srcOrd="0" destOrd="0" presId="urn:microsoft.com/office/officeart/2005/8/layout/target2"/>
    <dgm:cxn modelId="{AD9C0C8A-0C17-0B43-B57E-2691ED0BB6C3}" type="presOf" srcId="{3F22CA05-C7AA-1B4F-B91B-ECB5A556C89B}" destId="{C22B2F15-D188-5B4A-B85A-A5A8F89160C9}" srcOrd="0" destOrd="0" presId="urn:microsoft.com/office/officeart/2005/8/layout/target2"/>
    <dgm:cxn modelId="{AF45F117-A5F8-2545-BAB5-C9E1565133D0}" type="presOf" srcId="{BFCB2611-B82D-2B4C-94CD-391E8F08F0CB}" destId="{8F165795-7EC7-404F-BDEE-F6D4B9C9A7CA}" srcOrd="0" destOrd="0" presId="urn:microsoft.com/office/officeart/2005/8/layout/target2"/>
    <dgm:cxn modelId="{3EDFBED8-4BA4-5E43-988A-9284C33C0CE7}" srcId="{E5C3E9C6-6494-F244-9FBA-CEB2C7F75DC8}" destId="{E2994DBF-DFF5-C54B-9BE1-5A4B02157A1F}" srcOrd="0" destOrd="0" parTransId="{66617052-B68B-C440-BCC8-92704B275151}" sibTransId="{92A132C5-4527-E14F-8AF8-BAC368143313}"/>
    <dgm:cxn modelId="{0EFC29E9-4495-EA43-9EB5-E372B5A7143B}" srcId="{E5C3E9C6-6494-F244-9FBA-CEB2C7F75DC8}" destId="{CDA5D2FD-E1AB-914F-A0F0-FF8614BF2626}" srcOrd="1" destOrd="0" parTransId="{93515BA4-DD34-6D45-8218-C07946E654E9}" sibTransId="{43B88AB7-B0DC-2742-B3FD-0C018978520F}"/>
    <dgm:cxn modelId="{52D1D257-9285-9B46-A60C-9E6B548E6C65}" srcId="{1D52953E-5CE6-6943-8BD7-A9242D4CFF51}" destId="{BFCB2611-B82D-2B4C-94CD-391E8F08F0CB}" srcOrd="1" destOrd="0" parTransId="{1CAD3785-78F6-B146-8767-666721A38F51}" sibTransId="{77F59319-62B2-FF46-A886-B17A09FA90A3}"/>
    <dgm:cxn modelId="{B0AADC4D-637B-7B47-9907-03068BB9433D}" type="presOf" srcId="{E2994DBF-DFF5-C54B-9BE1-5A4B02157A1F}" destId="{A3FEFDF1-76A4-1C4E-850F-9B1FED29865F}" srcOrd="0" destOrd="0" presId="urn:microsoft.com/office/officeart/2005/8/layout/target2"/>
    <dgm:cxn modelId="{51C4E24C-0895-034C-9446-8C12E65C1A20}" type="presOf" srcId="{1D52953E-5CE6-6943-8BD7-A9242D4CFF51}" destId="{16DCE819-2569-1B44-940F-D7F966936939}" srcOrd="0" destOrd="0" presId="urn:microsoft.com/office/officeart/2005/8/layout/target2"/>
    <dgm:cxn modelId="{4BD20DAA-31D2-3D4C-8E61-E9670CE65222}" type="presOf" srcId="{E5C3E9C6-6494-F244-9FBA-CEB2C7F75DC8}" destId="{90C329A7-A276-0840-AFE7-65B29C721402}" srcOrd="0" destOrd="0" presId="urn:microsoft.com/office/officeart/2005/8/layout/target2"/>
    <dgm:cxn modelId="{FE918C4C-450A-9C4D-895D-28CCA2EBA99B}" type="presOf" srcId="{CDA5D2FD-E1AB-914F-A0F0-FF8614BF2626}" destId="{99063FB8-85D4-3944-B004-CD6340B24857}" srcOrd="0" destOrd="0" presId="urn:microsoft.com/office/officeart/2005/8/layout/target2"/>
    <dgm:cxn modelId="{DEB4D7EB-338E-B447-84BB-C50CB6FBBA03}" srcId="{863B28E5-AA0E-5342-A179-D96B229706C2}" destId="{26D6860C-9DE5-6742-ADE9-E59D275C05A8}" srcOrd="0" destOrd="0" parTransId="{A19024E9-7B0D-D24E-8134-EB86E207C290}" sibTransId="{A0189AF5-519D-3141-AEF1-72AA0CB14DD4}"/>
    <dgm:cxn modelId="{4160BA7A-5658-464F-9DB1-A6DE320BDD23}" srcId="{26D6860C-9DE5-6742-ADE9-E59D275C05A8}" destId="{845D8031-3408-4D40-8F16-1DDCF7B58937}" srcOrd="4" destOrd="0" parTransId="{0C9DC6F2-E72B-FD4C-B32E-07FC228EF41F}" sibTransId="{F02D6235-3A36-9F46-A0B2-19E4840B8D86}"/>
    <dgm:cxn modelId="{6D9427BA-B9AB-6441-973A-7807EC121DFE}" type="presOf" srcId="{26D6860C-9DE5-6742-ADE9-E59D275C05A8}" destId="{C172235E-2FDA-3145-945F-3FABD6674F4F}" srcOrd="0" destOrd="0" presId="urn:microsoft.com/office/officeart/2005/8/layout/target2"/>
    <dgm:cxn modelId="{B5BDEF8D-96FC-BF45-8A6B-C0273575E50D}" type="presOf" srcId="{9E1F1A5E-BE95-6644-810E-F0F4DBAB1183}" destId="{7C880DD5-A6D1-0844-B69B-22C79E26B02D}" srcOrd="0" destOrd="0" presId="urn:microsoft.com/office/officeart/2005/8/layout/target2"/>
    <dgm:cxn modelId="{1BAA7832-8676-A64B-AF69-07DD76265466}" type="presOf" srcId="{031D3C96-82A9-124C-A1D2-9C88E8A393A8}" destId="{DB47149D-6FFC-1F42-AAB7-1CE00BF208F5}" srcOrd="0" destOrd="0" presId="urn:microsoft.com/office/officeart/2005/8/layout/target2"/>
    <dgm:cxn modelId="{43B80F04-187B-5542-9B08-8FCF46A66C4F}" type="presOf" srcId="{FFDFC9CB-4591-F044-BBB2-73D4D7308E2B}" destId="{85582AC4-C5B2-3B44-A08B-C581E1F601D9}" srcOrd="0" destOrd="0" presId="urn:microsoft.com/office/officeart/2005/8/layout/target2"/>
    <dgm:cxn modelId="{B69D7713-5E3D-614E-A15A-E53B4D248413}" type="presOf" srcId="{858C7229-C56F-394E-9797-BEF0F1F5E865}" destId="{7AA4D782-D137-8B46-86C3-D0982F681046}" srcOrd="0" destOrd="0" presId="urn:microsoft.com/office/officeart/2005/8/layout/target2"/>
    <dgm:cxn modelId="{DECF96C0-F571-684D-B629-2F5587278105}" type="presOf" srcId="{863B28E5-AA0E-5342-A179-D96B229706C2}" destId="{8600A754-4E15-E74A-A50D-155D410B5801}" srcOrd="0" destOrd="0" presId="urn:microsoft.com/office/officeart/2005/8/layout/target2"/>
    <dgm:cxn modelId="{3F30A981-4D02-C246-ACCD-708571FA889B}" srcId="{26D6860C-9DE5-6742-ADE9-E59D275C05A8}" destId="{9E1F1A5E-BE95-6644-810E-F0F4DBAB1183}" srcOrd="1" destOrd="0" parTransId="{446D3244-34F8-2A47-B1D6-727B7C5D91D0}" sibTransId="{AE645DC1-88FC-7C40-9888-051ADCCFBE8A}"/>
    <dgm:cxn modelId="{E29956B2-7082-2647-9882-90DA0EF0C9A0}" srcId="{E5C3E9C6-6494-F244-9FBA-CEB2C7F75DC8}" destId="{E69DEE4B-1FAD-3048-B29E-CFC681B8BE69}" srcOrd="3" destOrd="0" parTransId="{57090F97-E164-3A45-9973-9D3313CE0DA9}" sibTransId="{F1031A8B-0D9A-6547-B11C-B90861DB2EA6}"/>
    <dgm:cxn modelId="{EC2AD66E-673B-6249-9050-98FE1515EC64}" srcId="{863B28E5-AA0E-5342-A179-D96B229706C2}" destId="{1D52953E-5CE6-6943-8BD7-A9242D4CFF51}" srcOrd="1" destOrd="0" parTransId="{89FD4FAC-E1C8-F74E-9BFC-3477075921AC}" sibTransId="{EAA8489F-9EC4-D84D-BD4B-3ECB954EA383}"/>
    <dgm:cxn modelId="{9FA45641-A86E-A54E-ADCF-FA41B1384236}" srcId="{1D52953E-5CE6-6943-8BD7-A9242D4CFF51}" destId="{858C7229-C56F-394E-9797-BEF0F1F5E865}" srcOrd="0" destOrd="0" parTransId="{DDB22D3C-89D4-E241-B24C-16C2FAA0A470}" sibTransId="{40680A8E-4077-3345-A510-D0EF42329B02}"/>
    <dgm:cxn modelId="{CDDD3354-A68C-D448-83CE-EF071027606F}" srcId="{26D6860C-9DE5-6742-ADE9-E59D275C05A8}" destId="{FFDFC9CB-4591-F044-BBB2-73D4D7308E2B}" srcOrd="2" destOrd="0" parTransId="{EC512997-0991-F441-A686-A52EB685C1DD}" sibTransId="{94E0F3AA-4379-CB42-A4C7-57FA0F5112AF}"/>
    <dgm:cxn modelId="{5D6674A8-8DF0-D14C-A088-88023EE6CA87}" srcId="{26D6860C-9DE5-6742-ADE9-E59D275C05A8}" destId="{031D3C96-82A9-124C-A1D2-9C88E8A393A8}" srcOrd="3" destOrd="0" parTransId="{623D2B85-6586-3149-8971-1C831327E22A}" sibTransId="{2F9EB289-EB15-F146-B147-F9C2E6B8833F}"/>
    <dgm:cxn modelId="{C4A4AB5F-37AD-9A4D-B721-86D4A6C6E3AA}" srcId="{E5C3E9C6-6494-F244-9FBA-CEB2C7F75DC8}" destId="{3F22CA05-C7AA-1B4F-B91B-ECB5A556C89B}" srcOrd="2" destOrd="0" parTransId="{9CEBC69F-26D9-EE4D-86C9-C64888DC50F8}" sibTransId="{2D18D288-7F62-FC42-861C-AA6D48357C44}"/>
    <dgm:cxn modelId="{B9C83BBD-FEB1-6446-A95B-32EB19634ED0}" type="presOf" srcId="{E69DEE4B-1FAD-3048-B29E-CFC681B8BE69}" destId="{49DDB630-9EC5-8A47-A77C-E9265970720A}" srcOrd="0" destOrd="0" presId="urn:microsoft.com/office/officeart/2005/8/layout/target2"/>
    <dgm:cxn modelId="{329F6FE3-4302-BA4E-AB49-D0380778782B}" srcId="{863B28E5-AA0E-5342-A179-D96B229706C2}" destId="{E5C3E9C6-6494-F244-9FBA-CEB2C7F75DC8}" srcOrd="2" destOrd="0" parTransId="{40106328-E4DB-484A-A6AA-E441227A0AA3}" sibTransId="{1BC63951-F49B-F145-9FFB-46BEA4729F7C}"/>
    <dgm:cxn modelId="{D745F164-6A98-8943-B45A-9939B64B9B0A}" type="presParOf" srcId="{8600A754-4E15-E74A-A50D-155D410B5801}" destId="{54B45D20-1A15-8943-9D9F-7DF1959047F4}" srcOrd="0" destOrd="0" presId="urn:microsoft.com/office/officeart/2005/8/layout/target2"/>
    <dgm:cxn modelId="{815FC24E-3E8E-5540-9B3F-5CC867FEAF38}" type="presParOf" srcId="{54B45D20-1A15-8943-9D9F-7DF1959047F4}" destId="{C172235E-2FDA-3145-945F-3FABD6674F4F}" srcOrd="0" destOrd="0" presId="urn:microsoft.com/office/officeart/2005/8/layout/target2"/>
    <dgm:cxn modelId="{B3339414-B5AA-E84E-9572-8DAAFF99FAA3}" type="presParOf" srcId="{54B45D20-1A15-8943-9D9F-7DF1959047F4}" destId="{D070D668-EF0B-E44A-AD32-BABDB2C8B698}" srcOrd="1" destOrd="0" presId="urn:microsoft.com/office/officeart/2005/8/layout/target2"/>
    <dgm:cxn modelId="{63B4C525-5AF6-5444-B05C-AA48908031A2}" type="presParOf" srcId="{D070D668-EF0B-E44A-AD32-BABDB2C8B698}" destId="{981ACDCF-FAA3-4546-8D3A-3417A606BB5B}" srcOrd="0" destOrd="0" presId="urn:microsoft.com/office/officeart/2005/8/layout/target2"/>
    <dgm:cxn modelId="{8AE771EA-C57A-ED4F-B2F4-00EF405D433C}" type="presParOf" srcId="{D070D668-EF0B-E44A-AD32-BABDB2C8B698}" destId="{7141C300-76C6-4444-AEEC-4225099DFC3B}" srcOrd="1" destOrd="0" presId="urn:microsoft.com/office/officeart/2005/8/layout/target2"/>
    <dgm:cxn modelId="{2579F94B-26B8-6444-A9AB-9C2259CDF846}" type="presParOf" srcId="{D070D668-EF0B-E44A-AD32-BABDB2C8B698}" destId="{7C880DD5-A6D1-0844-B69B-22C79E26B02D}" srcOrd="2" destOrd="0" presId="urn:microsoft.com/office/officeart/2005/8/layout/target2"/>
    <dgm:cxn modelId="{4F79AFC1-1368-3242-8FE7-E0A90CC61EAF}" type="presParOf" srcId="{D070D668-EF0B-E44A-AD32-BABDB2C8B698}" destId="{C9906EDC-1C12-B845-87D8-BF1FDC6F5B51}" srcOrd="3" destOrd="0" presId="urn:microsoft.com/office/officeart/2005/8/layout/target2"/>
    <dgm:cxn modelId="{5F6C082F-A062-EA4B-A145-F0D5415D132A}" type="presParOf" srcId="{D070D668-EF0B-E44A-AD32-BABDB2C8B698}" destId="{85582AC4-C5B2-3B44-A08B-C581E1F601D9}" srcOrd="4" destOrd="0" presId="urn:microsoft.com/office/officeart/2005/8/layout/target2"/>
    <dgm:cxn modelId="{7FDF88E3-2C1A-7944-9BC6-994CDE204EFA}" type="presParOf" srcId="{D070D668-EF0B-E44A-AD32-BABDB2C8B698}" destId="{B1AEE595-876F-4748-9570-725E6DA645B9}" srcOrd="5" destOrd="0" presId="urn:microsoft.com/office/officeart/2005/8/layout/target2"/>
    <dgm:cxn modelId="{FD33A096-D302-6D47-81DD-FD8C0D45DD5F}" type="presParOf" srcId="{D070D668-EF0B-E44A-AD32-BABDB2C8B698}" destId="{DB47149D-6FFC-1F42-AAB7-1CE00BF208F5}" srcOrd="6" destOrd="0" presId="urn:microsoft.com/office/officeart/2005/8/layout/target2"/>
    <dgm:cxn modelId="{EACE042A-7150-4249-AC78-D09334F5850A}" type="presParOf" srcId="{D070D668-EF0B-E44A-AD32-BABDB2C8B698}" destId="{0114CC37-7849-BB41-BE46-93D91305512E}" srcOrd="7" destOrd="0" presId="urn:microsoft.com/office/officeart/2005/8/layout/target2"/>
    <dgm:cxn modelId="{2FA598BE-D14D-7E4D-A06C-AB337DBAB1B6}" type="presParOf" srcId="{D070D668-EF0B-E44A-AD32-BABDB2C8B698}" destId="{D3642B26-2EAC-344E-89BE-CA16860ABC00}" srcOrd="8" destOrd="0" presId="urn:microsoft.com/office/officeart/2005/8/layout/target2"/>
    <dgm:cxn modelId="{F3CDB49E-04EC-2E45-9256-163ADC0A6ABD}" type="presParOf" srcId="{8600A754-4E15-E74A-A50D-155D410B5801}" destId="{A63FBB16-9468-004E-9FB7-B0163E02272B}" srcOrd="1" destOrd="0" presId="urn:microsoft.com/office/officeart/2005/8/layout/target2"/>
    <dgm:cxn modelId="{8A51B59F-C7BA-7B48-A6DF-CCF908F20AFF}" type="presParOf" srcId="{A63FBB16-9468-004E-9FB7-B0163E02272B}" destId="{16DCE819-2569-1B44-940F-D7F966936939}" srcOrd="0" destOrd="0" presId="urn:microsoft.com/office/officeart/2005/8/layout/target2"/>
    <dgm:cxn modelId="{6288AA60-EB17-EA40-8821-5CD16728E188}" type="presParOf" srcId="{A63FBB16-9468-004E-9FB7-B0163E02272B}" destId="{D1D924C3-F077-DD41-B8F5-C0EB23551087}" srcOrd="1" destOrd="0" presId="urn:microsoft.com/office/officeart/2005/8/layout/target2"/>
    <dgm:cxn modelId="{C15D0443-B6DD-6642-AEA3-83B4F45128E0}" type="presParOf" srcId="{D1D924C3-F077-DD41-B8F5-C0EB23551087}" destId="{7AA4D782-D137-8B46-86C3-D0982F681046}" srcOrd="0" destOrd="0" presId="urn:microsoft.com/office/officeart/2005/8/layout/target2"/>
    <dgm:cxn modelId="{4F22F030-36E5-104B-BB14-33D1047C18DA}" type="presParOf" srcId="{D1D924C3-F077-DD41-B8F5-C0EB23551087}" destId="{FD4253C3-2164-7441-A343-40DD56E26CA3}" srcOrd="1" destOrd="0" presId="urn:microsoft.com/office/officeart/2005/8/layout/target2"/>
    <dgm:cxn modelId="{4E3F625C-EBA7-484F-BAB4-18D55F1ABE03}" type="presParOf" srcId="{D1D924C3-F077-DD41-B8F5-C0EB23551087}" destId="{8F165795-7EC7-404F-BDEE-F6D4B9C9A7CA}" srcOrd="2" destOrd="0" presId="urn:microsoft.com/office/officeart/2005/8/layout/target2"/>
    <dgm:cxn modelId="{7EC43210-2919-5B48-8EF6-DDC9CC8A28D1}" type="presParOf" srcId="{8600A754-4E15-E74A-A50D-155D410B5801}" destId="{942F38B5-17D5-9542-ADF4-5D369F613199}" srcOrd="2" destOrd="0" presId="urn:microsoft.com/office/officeart/2005/8/layout/target2"/>
    <dgm:cxn modelId="{B2F8F629-11B9-4E41-81B2-67775BB4CCB8}" type="presParOf" srcId="{942F38B5-17D5-9542-ADF4-5D369F613199}" destId="{90C329A7-A276-0840-AFE7-65B29C721402}" srcOrd="0" destOrd="0" presId="urn:microsoft.com/office/officeart/2005/8/layout/target2"/>
    <dgm:cxn modelId="{43BBB28F-2627-2640-8D09-A3E158B7C9AF}" type="presParOf" srcId="{942F38B5-17D5-9542-ADF4-5D369F613199}" destId="{83DCD57D-1E24-B144-9A93-3B0B4F0E0471}" srcOrd="1" destOrd="0" presId="urn:microsoft.com/office/officeart/2005/8/layout/target2"/>
    <dgm:cxn modelId="{388EA4F2-99FA-694A-841D-9C0443B436A8}" type="presParOf" srcId="{83DCD57D-1E24-B144-9A93-3B0B4F0E0471}" destId="{A3FEFDF1-76A4-1C4E-850F-9B1FED29865F}" srcOrd="0" destOrd="0" presId="urn:microsoft.com/office/officeart/2005/8/layout/target2"/>
    <dgm:cxn modelId="{FBB5DD73-A8B2-6941-A0C8-71743E82D4E4}" type="presParOf" srcId="{83DCD57D-1E24-B144-9A93-3B0B4F0E0471}" destId="{5C8FB112-F15B-5346-A570-8C0CD05DE6AA}" srcOrd="1" destOrd="0" presId="urn:microsoft.com/office/officeart/2005/8/layout/target2"/>
    <dgm:cxn modelId="{34F01162-682B-E741-9387-2CA73B3FB94D}" type="presParOf" srcId="{83DCD57D-1E24-B144-9A93-3B0B4F0E0471}" destId="{99063FB8-85D4-3944-B004-CD6340B24857}" srcOrd="2" destOrd="0" presId="urn:microsoft.com/office/officeart/2005/8/layout/target2"/>
    <dgm:cxn modelId="{3B30A3D2-809F-8546-9CE7-A88D40BDE205}" type="presParOf" srcId="{83DCD57D-1E24-B144-9A93-3B0B4F0E0471}" destId="{6B172469-8093-514C-A974-43E83BD6E732}" srcOrd="3" destOrd="0" presId="urn:microsoft.com/office/officeart/2005/8/layout/target2"/>
    <dgm:cxn modelId="{9BD75040-B886-4642-B4B1-80D6D32661BD}" type="presParOf" srcId="{83DCD57D-1E24-B144-9A93-3B0B4F0E0471}" destId="{C22B2F15-D188-5B4A-B85A-A5A8F89160C9}" srcOrd="4" destOrd="0" presId="urn:microsoft.com/office/officeart/2005/8/layout/target2"/>
    <dgm:cxn modelId="{A6670741-2CCD-7A49-922E-44106A4AE6FC}" type="presParOf" srcId="{83DCD57D-1E24-B144-9A93-3B0B4F0E0471}" destId="{349509EF-C3F6-2D4B-9964-FBDE89FCF8F2}" srcOrd="5" destOrd="0" presId="urn:microsoft.com/office/officeart/2005/8/layout/target2"/>
    <dgm:cxn modelId="{72C5DBBB-8236-8D45-BEDC-C62E8844C672}" type="presParOf" srcId="{83DCD57D-1E24-B144-9A93-3B0B4F0E0471}" destId="{49DDB630-9EC5-8A47-A77C-E9265970720A}"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6876D6-2AD6-DD46-A5F8-7876E276647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D37E5FF5-D736-F24C-B661-63286C4771B6}">
      <dgm:prSet custT="1"/>
      <dgm:spPr/>
      <dgm:t>
        <a:bodyPr/>
        <a:lstStyle/>
        <a:p>
          <a:r>
            <a:rPr lang="en-US" sz="1200" dirty="0"/>
            <a:t>Cross cultural approach to culturally competent clinical practice focuses on:</a:t>
          </a:r>
        </a:p>
      </dgm:t>
    </dgm:pt>
    <dgm:pt modelId="{F6A37B93-E22C-0540-A4CA-61109FE6D8F4}" type="parTrans" cxnId="{55C1D0BD-8948-5F44-B638-407FD5973A64}">
      <dgm:prSet/>
      <dgm:spPr/>
      <dgm:t>
        <a:bodyPr/>
        <a:lstStyle/>
        <a:p>
          <a:endParaRPr lang="en-US" sz="1200"/>
        </a:p>
      </dgm:t>
    </dgm:pt>
    <dgm:pt modelId="{06A1AB9A-6E8C-EB44-8B94-9EA1DB20A537}" type="sibTrans" cxnId="{55C1D0BD-8948-5F44-B638-407FD5973A64}">
      <dgm:prSet/>
      <dgm:spPr/>
      <dgm:t>
        <a:bodyPr/>
        <a:lstStyle/>
        <a:p>
          <a:endParaRPr lang="en-US" sz="1200"/>
        </a:p>
      </dgm:t>
    </dgm:pt>
    <dgm:pt modelId="{AB96D26D-6FBA-A840-A6D7-55AC80B2F36B}">
      <dgm:prSet custT="1"/>
      <dgm:spPr/>
      <dgm:t>
        <a:bodyPr/>
        <a:lstStyle/>
        <a:p>
          <a:r>
            <a:rPr lang="en-US" sz="1200" dirty="0"/>
            <a:t>foundational communication skills</a:t>
          </a:r>
        </a:p>
      </dgm:t>
    </dgm:pt>
    <dgm:pt modelId="{26354513-5831-F14F-A449-467EAC43BF8B}" type="parTrans" cxnId="{A73F954E-0505-884F-87AC-135938803A1E}">
      <dgm:prSet/>
      <dgm:spPr/>
      <dgm:t>
        <a:bodyPr/>
        <a:lstStyle/>
        <a:p>
          <a:endParaRPr lang="en-US" sz="1200"/>
        </a:p>
      </dgm:t>
    </dgm:pt>
    <dgm:pt modelId="{15EB73C6-7233-F24A-B49F-0987BD686A55}" type="sibTrans" cxnId="{A73F954E-0505-884F-87AC-135938803A1E}">
      <dgm:prSet/>
      <dgm:spPr/>
      <dgm:t>
        <a:bodyPr/>
        <a:lstStyle/>
        <a:p>
          <a:endParaRPr lang="en-US" sz="1200"/>
        </a:p>
      </dgm:t>
    </dgm:pt>
    <dgm:pt modelId="{D9182075-791D-A94D-95F1-FE93DA329308}">
      <dgm:prSet custT="1"/>
      <dgm:spPr/>
      <dgm:t>
        <a:bodyPr/>
        <a:lstStyle/>
        <a:p>
          <a:r>
            <a:rPr lang="en-US" sz="1200" dirty="0"/>
            <a:t>awareness of cross-cutting cultural and social issues</a:t>
          </a:r>
        </a:p>
      </dgm:t>
    </dgm:pt>
    <dgm:pt modelId="{BD83790E-EADB-2C48-9F56-934DE868032F}" type="parTrans" cxnId="{5DB1A28B-8E32-204E-8F5A-E42564E812D3}">
      <dgm:prSet/>
      <dgm:spPr/>
      <dgm:t>
        <a:bodyPr/>
        <a:lstStyle/>
        <a:p>
          <a:endParaRPr lang="en-US" sz="1200"/>
        </a:p>
      </dgm:t>
    </dgm:pt>
    <dgm:pt modelId="{EE711368-1F98-2442-A919-C44DE3C71CEE}" type="sibTrans" cxnId="{5DB1A28B-8E32-204E-8F5A-E42564E812D3}">
      <dgm:prSet/>
      <dgm:spPr/>
      <dgm:t>
        <a:bodyPr/>
        <a:lstStyle/>
        <a:p>
          <a:endParaRPr lang="en-US" sz="1200"/>
        </a:p>
      </dgm:t>
    </dgm:pt>
    <dgm:pt modelId="{4AA5A48E-6B53-DB43-B4B9-556D20F51A98}">
      <dgm:prSet custT="1"/>
      <dgm:spPr/>
      <dgm:t>
        <a:bodyPr/>
        <a:lstStyle/>
        <a:p>
          <a:r>
            <a:rPr lang="en-US" sz="1200" dirty="0"/>
            <a:t>health beliefs that are present in all cultures </a:t>
          </a:r>
        </a:p>
      </dgm:t>
    </dgm:pt>
    <dgm:pt modelId="{491925CC-207F-AA4F-980A-C3CD76844081}" type="parTrans" cxnId="{5B930770-EA94-5249-B1CF-AD95286E4981}">
      <dgm:prSet/>
      <dgm:spPr/>
      <dgm:t>
        <a:bodyPr/>
        <a:lstStyle/>
        <a:p>
          <a:endParaRPr lang="en-US" sz="1200"/>
        </a:p>
      </dgm:t>
    </dgm:pt>
    <dgm:pt modelId="{ABCAD2EE-CA6F-D845-B9AA-CAEF57BD6F75}" type="sibTrans" cxnId="{5B930770-EA94-5249-B1CF-AD95286E4981}">
      <dgm:prSet/>
      <dgm:spPr/>
      <dgm:t>
        <a:bodyPr/>
        <a:lstStyle/>
        <a:p>
          <a:endParaRPr lang="en-US" sz="1200"/>
        </a:p>
      </dgm:t>
    </dgm:pt>
    <dgm:pt modelId="{C0907828-38BC-A642-A460-D1A5B968D157}" type="pres">
      <dgm:prSet presAssocID="{316876D6-2AD6-DD46-A5F8-7876E2766476}" presName="diagram" presStyleCnt="0">
        <dgm:presLayoutVars>
          <dgm:chPref val="1"/>
          <dgm:dir/>
          <dgm:animOne val="branch"/>
          <dgm:animLvl val="lvl"/>
          <dgm:resizeHandles/>
        </dgm:presLayoutVars>
      </dgm:prSet>
      <dgm:spPr/>
      <dgm:t>
        <a:bodyPr/>
        <a:lstStyle/>
        <a:p>
          <a:endParaRPr lang="en-US"/>
        </a:p>
      </dgm:t>
    </dgm:pt>
    <dgm:pt modelId="{6E1134B8-22FF-DB4E-A277-0F1D3490DE22}" type="pres">
      <dgm:prSet presAssocID="{D37E5FF5-D736-F24C-B661-63286C4771B6}" presName="root" presStyleCnt="0"/>
      <dgm:spPr/>
    </dgm:pt>
    <dgm:pt modelId="{246CBFC8-D5F7-1641-9E21-3D7BBD92BBA1}" type="pres">
      <dgm:prSet presAssocID="{D37E5FF5-D736-F24C-B661-63286C4771B6}" presName="rootComposite" presStyleCnt="0"/>
      <dgm:spPr/>
    </dgm:pt>
    <dgm:pt modelId="{2F82181E-5F47-3846-AD55-1C6A8D9840FD}" type="pres">
      <dgm:prSet presAssocID="{D37E5FF5-D736-F24C-B661-63286C4771B6}" presName="rootText" presStyleLbl="node1" presStyleIdx="0" presStyleCnt="1"/>
      <dgm:spPr/>
      <dgm:t>
        <a:bodyPr/>
        <a:lstStyle/>
        <a:p>
          <a:endParaRPr lang="en-US"/>
        </a:p>
      </dgm:t>
    </dgm:pt>
    <dgm:pt modelId="{E7839EE9-4589-424F-B593-D533CDA60BC5}" type="pres">
      <dgm:prSet presAssocID="{D37E5FF5-D736-F24C-B661-63286C4771B6}" presName="rootConnector" presStyleLbl="node1" presStyleIdx="0" presStyleCnt="1"/>
      <dgm:spPr/>
      <dgm:t>
        <a:bodyPr/>
        <a:lstStyle/>
        <a:p>
          <a:endParaRPr lang="en-US"/>
        </a:p>
      </dgm:t>
    </dgm:pt>
    <dgm:pt modelId="{2AEBB3B4-C657-BD42-8ABA-4EB003A3589C}" type="pres">
      <dgm:prSet presAssocID="{D37E5FF5-D736-F24C-B661-63286C4771B6}" presName="childShape" presStyleCnt="0"/>
      <dgm:spPr/>
    </dgm:pt>
    <dgm:pt modelId="{FA247040-9B23-5745-9486-2CD620B1639F}" type="pres">
      <dgm:prSet presAssocID="{26354513-5831-F14F-A449-467EAC43BF8B}" presName="Name13" presStyleLbl="parChTrans1D2" presStyleIdx="0" presStyleCnt="3"/>
      <dgm:spPr/>
      <dgm:t>
        <a:bodyPr/>
        <a:lstStyle/>
        <a:p>
          <a:endParaRPr lang="en-US"/>
        </a:p>
      </dgm:t>
    </dgm:pt>
    <dgm:pt modelId="{9F32FF3D-3A9A-8549-B27F-C9E669C52B18}" type="pres">
      <dgm:prSet presAssocID="{AB96D26D-6FBA-A840-A6D7-55AC80B2F36B}" presName="childText" presStyleLbl="bgAcc1" presStyleIdx="0" presStyleCnt="3" custScaleX="144202">
        <dgm:presLayoutVars>
          <dgm:bulletEnabled val="1"/>
        </dgm:presLayoutVars>
      </dgm:prSet>
      <dgm:spPr/>
      <dgm:t>
        <a:bodyPr/>
        <a:lstStyle/>
        <a:p>
          <a:endParaRPr lang="en-US"/>
        </a:p>
      </dgm:t>
    </dgm:pt>
    <dgm:pt modelId="{960F80B3-A8AC-3146-BDA4-BA55B67D025F}" type="pres">
      <dgm:prSet presAssocID="{BD83790E-EADB-2C48-9F56-934DE868032F}" presName="Name13" presStyleLbl="parChTrans1D2" presStyleIdx="1" presStyleCnt="3"/>
      <dgm:spPr/>
      <dgm:t>
        <a:bodyPr/>
        <a:lstStyle/>
        <a:p>
          <a:endParaRPr lang="en-US"/>
        </a:p>
      </dgm:t>
    </dgm:pt>
    <dgm:pt modelId="{AE0B7AF0-F686-3348-8C82-DB7913DB6625}" type="pres">
      <dgm:prSet presAssocID="{D9182075-791D-A94D-95F1-FE93DA329308}" presName="childText" presStyleLbl="bgAcc1" presStyleIdx="1" presStyleCnt="3" custScaleX="145822">
        <dgm:presLayoutVars>
          <dgm:bulletEnabled val="1"/>
        </dgm:presLayoutVars>
      </dgm:prSet>
      <dgm:spPr/>
      <dgm:t>
        <a:bodyPr/>
        <a:lstStyle/>
        <a:p>
          <a:endParaRPr lang="en-US"/>
        </a:p>
      </dgm:t>
    </dgm:pt>
    <dgm:pt modelId="{10E32A88-4590-DD4F-8ED4-23336D1C1453}" type="pres">
      <dgm:prSet presAssocID="{491925CC-207F-AA4F-980A-C3CD76844081}" presName="Name13" presStyleLbl="parChTrans1D2" presStyleIdx="2" presStyleCnt="3"/>
      <dgm:spPr/>
      <dgm:t>
        <a:bodyPr/>
        <a:lstStyle/>
        <a:p>
          <a:endParaRPr lang="en-US"/>
        </a:p>
      </dgm:t>
    </dgm:pt>
    <dgm:pt modelId="{5EB79901-48DA-B54C-94A2-A47640D32B00}" type="pres">
      <dgm:prSet presAssocID="{4AA5A48E-6B53-DB43-B4B9-556D20F51A98}" presName="childText" presStyleLbl="bgAcc1" presStyleIdx="2" presStyleCnt="3" custScaleX="164368">
        <dgm:presLayoutVars>
          <dgm:bulletEnabled val="1"/>
        </dgm:presLayoutVars>
      </dgm:prSet>
      <dgm:spPr/>
      <dgm:t>
        <a:bodyPr/>
        <a:lstStyle/>
        <a:p>
          <a:endParaRPr lang="en-US"/>
        </a:p>
      </dgm:t>
    </dgm:pt>
  </dgm:ptLst>
  <dgm:cxnLst>
    <dgm:cxn modelId="{5B930770-EA94-5249-B1CF-AD95286E4981}" srcId="{D37E5FF5-D736-F24C-B661-63286C4771B6}" destId="{4AA5A48E-6B53-DB43-B4B9-556D20F51A98}" srcOrd="2" destOrd="0" parTransId="{491925CC-207F-AA4F-980A-C3CD76844081}" sibTransId="{ABCAD2EE-CA6F-D845-B9AA-CAEF57BD6F75}"/>
    <dgm:cxn modelId="{C86EE548-6E68-0145-9C9A-E9075A0D9796}" type="presOf" srcId="{4AA5A48E-6B53-DB43-B4B9-556D20F51A98}" destId="{5EB79901-48DA-B54C-94A2-A47640D32B00}" srcOrd="0" destOrd="0" presId="urn:microsoft.com/office/officeart/2005/8/layout/hierarchy3"/>
    <dgm:cxn modelId="{4EAB1828-71D9-DD43-924B-70D029564BD9}" type="presOf" srcId="{D37E5FF5-D736-F24C-B661-63286C4771B6}" destId="{2F82181E-5F47-3846-AD55-1C6A8D9840FD}" srcOrd="0" destOrd="0" presId="urn:microsoft.com/office/officeart/2005/8/layout/hierarchy3"/>
    <dgm:cxn modelId="{DF22417B-2CBA-384C-9CD1-D935B800AA4F}" type="presOf" srcId="{D9182075-791D-A94D-95F1-FE93DA329308}" destId="{AE0B7AF0-F686-3348-8C82-DB7913DB6625}" srcOrd="0" destOrd="0" presId="urn:microsoft.com/office/officeart/2005/8/layout/hierarchy3"/>
    <dgm:cxn modelId="{A73F954E-0505-884F-87AC-135938803A1E}" srcId="{D37E5FF5-D736-F24C-B661-63286C4771B6}" destId="{AB96D26D-6FBA-A840-A6D7-55AC80B2F36B}" srcOrd="0" destOrd="0" parTransId="{26354513-5831-F14F-A449-467EAC43BF8B}" sibTransId="{15EB73C6-7233-F24A-B49F-0987BD686A55}"/>
    <dgm:cxn modelId="{D97E5E24-9D38-784B-A8A9-257659C7F8F3}" type="presOf" srcId="{BD83790E-EADB-2C48-9F56-934DE868032F}" destId="{960F80B3-A8AC-3146-BDA4-BA55B67D025F}" srcOrd="0" destOrd="0" presId="urn:microsoft.com/office/officeart/2005/8/layout/hierarchy3"/>
    <dgm:cxn modelId="{DE9EF900-EA3F-C74A-A9D9-42BDC6C470DB}" type="presOf" srcId="{491925CC-207F-AA4F-980A-C3CD76844081}" destId="{10E32A88-4590-DD4F-8ED4-23336D1C1453}" srcOrd="0" destOrd="0" presId="urn:microsoft.com/office/officeart/2005/8/layout/hierarchy3"/>
    <dgm:cxn modelId="{44085FDE-E993-A944-ADB6-3CCB3C5AE85A}" type="presOf" srcId="{316876D6-2AD6-DD46-A5F8-7876E2766476}" destId="{C0907828-38BC-A642-A460-D1A5B968D157}" srcOrd="0" destOrd="0" presId="urn:microsoft.com/office/officeart/2005/8/layout/hierarchy3"/>
    <dgm:cxn modelId="{1FF38100-331A-2549-B8AC-7845C25A8464}" type="presOf" srcId="{AB96D26D-6FBA-A840-A6D7-55AC80B2F36B}" destId="{9F32FF3D-3A9A-8549-B27F-C9E669C52B18}" srcOrd="0" destOrd="0" presId="urn:microsoft.com/office/officeart/2005/8/layout/hierarchy3"/>
    <dgm:cxn modelId="{5DB1A28B-8E32-204E-8F5A-E42564E812D3}" srcId="{D37E5FF5-D736-F24C-B661-63286C4771B6}" destId="{D9182075-791D-A94D-95F1-FE93DA329308}" srcOrd="1" destOrd="0" parTransId="{BD83790E-EADB-2C48-9F56-934DE868032F}" sibTransId="{EE711368-1F98-2442-A919-C44DE3C71CEE}"/>
    <dgm:cxn modelId="{55C1D0BD-8948-5F44-B638-407FD5973A64}" srcId="{316876D6-2AD6-DD46-A5F8-7876E2766476}" destId="{D37E5FF5-D736-F24C-B661-63286C4771B6}" srcOrd="0" destOrd="0" parTransId="{F6A37B93-E22C-0540-A4CA-61109FE6D8F4}" sibTransId="{06A1AB9A-6E8C-EB44-8B94-9EA1DB20A537}"/>
    <dgm:cxn modelId="{C74056AB-C78F-964B-8500-011FDBE9CE10}" type="presOf" srcId="{D37E5FF5-D736-F24C-B661-63286C4771B6}" destId="{E7839EE9-4589-424F-B593-D533CDA60BC5}" srcOrd="1" destOrd="0" presId="urn:microsoft.com/office/officeart/2005/8/layout/hierarchy3"/>
    <dgm:cxn modelId="{C58AB9E8-B5F0-6043-B3E2-718F12ADD088}" type="presOf" srcId="{26354513-5831-F14F-A449-467EAC43BF8B}" destId="{FA247040-9B23-5745-9486-2CD620B1639F}" srcOrd="0" destOrd="0" presId="urn:microsoft.com/office/officeart/2005/8/layout/hierarchy3"/>
    <dgm:cxn modelId="{9BCF7AA1-9302-4F4A-A81B-6BC96E183D3F}" type="presParOf" srcId="{C0907828-38BC-A642-A460-D1A5B968D157}" destId="{6E1134B8-22FF-DB4E-A277-0F1D3490DE22}" srcOrd="0" destOrd="0" presId="urn:microsoft.com/office/officeart/2005/8/layout/hierarchy3"/>
    <dgm:cxn modelId="{365CD255-09EE-874E-BED0-C88121AF2FAB}" type="presParOf" srcId="{6E1134B8-22FF-DB4E-A277-0F1D3490DE22}" destId="{246CBFC8-D5F7-1641-9E21-3D7BBD92BBA1}" srcOrd="0" destOrd="0" presId="urn:microsoft.com/office/officeart/2005/8/layout/hierarchy3"/>
    <dgm:cxn modelId="{445F8E0F-90FD-DA43-8322-47C14E783122}" type="presParOf" srcId="{246CBFC8-D5F7-1641-9E21-3D7BBD92BBA1}" destId="{2F82181E-5F47-3846-AD55-1C6A8D9840FD}" srcOrd="0" destOrd="0" presId="urn:microsoft.com/office/officeart/2005/8/layout/hierarchy3"/>
    <dgm:cxn modelId="{66D481D1-BD87-CF40-9311-A9F919D0F3A6}" type="presParOf" srcId="{246CBFC8-D5F7-1641-9E21-3D7BBD92BBA1}" destId="{E7839EE9-4589-424F-B593-D533CDA60BC5}" srcOrd="1" destOrd="0" presId="urn:microsoft.com/office/officeart/2005/8/layout/hierarchy3"/>
    <dgm:cxn modelId="{6593E286-7365-B54E-B976-0C75A510F2E5}" type="presParOf" srcId="{6E1134B8-22FF-DB4E-A277-0F1D3490DE22}" destId="{2AEBB3B4-C657-BD42-8ABA-4EB003A3589C}" srcOrd="1" destOrd="0" presId="urn:microsoft.com/office/officeart/2005/8/layout/hierarchy3"/>
    <dgm:cxn modelId="{F6639028-E8D1-A048-A54C-7A9185778495}" type="presParOf" srcId="{2AEBB3B4-C657-BD42-8ABA-4EB003A3589C}" destId="{FA247040-9B23-5745-9486-2CD620B1639F}" srcOrd="0" destOrd="0" presId="urn:microsoft.com/office/officeart/2005/8/layout/hierarchy3"/>
    <dgm:cxn modelId="{3D63B1FB-37A2-AC4A-82A9-4BDFDA64BD24}" type="presParOf" srcId="{2AEBB3B4-C657-BD42-8ABA-4EB003A3589C}" destId="{9F32FF3D-3A9A-8549-B27F-C9E669C52B18}" srcOrd="1" destOrd="0" presId="urn:microsoft.com/office/officeart/2005/8/layout/hierarchy3"/>
    <dgm:cxn modelId="{A5A7DDD1-92B2-E54F-82A7-2187FF65A402}" type="presParOf" srcId="{2AEBB3B4-C657-BD42-8ABA-4EB003A3589C}" destId="{960F80B3-A8AC-3146-BDA4-BA55B67D025F}" srcOrd="2" destOrd="0" presId="urn:microsoft.com/office/officeart/2005/8/layout/hierarchy3"/>
    <dgm:cxn modelId="{67ACEBA8-E494-4549-828D-64AEC32E55D2}" type="presParOf" srcId="{2AEBB3B4-C657-BD42-8ABA-4EB003A3589C}" destId="{AE0B7AF0-F686-3348-8C82-DB7913DB6625}" srcOrd="3" destOrd="0" presId="urn:microsoft.com/office/officeart/2005/8/layout/hierarchy3"/>
    <dgm:cxn modelId="{F84E16CF-8038-1048-90FB-4DD58E009EDD}" type="presParOf" srcId="{2AEBB3B4-C657-BD42-8ABA-4EB003A3589C}" destId="{10E32A88-4590-DD4F-8ED4-23336D1C1453}" srcOrd="4" destOrd="0" presId="urn:microsoft.com/office/officeart/2005/8/layout/hierarchy3"/>
    <dgm:cxn modelId="{3FC7B179-60E9-1743-AEFC-A04B448B92FE}" type="presParOf" srcId="{2AEBB3B4-C657-BD42-8ABA-4EB003A3589C}" destId="{5EB79901-48DA-B54C-94A2-A47640D32B0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E380E-01AA-0D48-B4C8-051E5C06C962}">
      <dsp:nvSpPr>
        <dsp:cNvPr id="0" name=""/>
        <dsp:cNvSpPr/>
      </dsp:nvSpPr>
      <dsp:spPr>
        <a:xfrm>
          <a:off x="0" y="16214"/>
          <a:ext cx="8260080" cy="1044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i="0" kern="1200" baseline="0"/>
            <a:t>Meeting the needs of culturally diversified patients and growing your cultural competences in providing DSME</a:t>
          </a:r>
          <a:br>
            <a:rPr lang="en-US" sz="1900" b="1" i="0" kern="1200" baseline="0"/>
          </a:br>
          <a:endParaRPr lang="en-US" sz="1900" kern="1200"/>
        </a:p>
      </dsp:txBody>
      <dsp:txXfrm>
        <a:off x="51003" y="67217"/>
        <a:ext cx="8158074" cy="9428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81231-106D-5B40-8A7F-7CA8D55E83B5}">
      <dsp:nvSpPr>
        <dsp:cNvPr id="0" name=""/>
        <dsp:cNvSpPr/>
      </dsp:nvSpPr>
      <dsp:spPr>
        <a:xfrm>
          <a:off x="1099501" y="400"/>
          <a:ext cx="1410700" cy="7053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a:t>Patient centered approach:</a:t>
          </a:r>
        </a:p>
      </dsp:txBody>
      <dsp:txXfrm>
        <a:off x="1120160" y="21059"/>
        <a:ext cx="1369382" cy="664032"/>
      </dsp:txXfrm>
    </dsp:sp>
    <dsp:sp modelId="{7D4941C5-B0FE-1D45-A84E-23D8F71534CC}">
      <dsp:nvSpPr>
        <dsp:cNvPr id="0" name=""/>
        <dsp:cNvSpPr/>
      </dsp:nvSpPr>
      <dsp:spPr>
        <a:xfrm>
          <a:off x="1240571" y="705750"/>
          <a:ext cx="172286" cy="529012"/>
        </a:xfrm>
        <a:custGeom>
          <a:avLst/>
          <a:gdLst/>
          <a:ahLst/>
          <a:cxnLst/>
          <a:rect l="0" t="0" r="0" b="0"/>
          <a:pathLst>
            <a:path>
              <a:moveTo>
                <a:pt x="0" y="0"/>
              </a:moveTo>
              <a:lnTo>
                <a:pt x="0" y="529012"/>
              </a:lnTo>
              <a:lnTo>
                <a:pt x="172286" y="5290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9751FF-7D96-974C-BE06-01B01B78DA3B}">
      <dsp:nvSpPr>
        <dsp:cNvPr id="0" name=""/>
        <dsp:cNvSpPr/>
      </dsp:nvSpPr>
      <dsp:spPr>
        <a:xfrm>
          <a:off x="1412857" y="882088"/>
          <a:ext cx="2186529" cy="7053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identify and negotiate different styles of communication</a:t>
          </a:r>
        </a:p>
      </dsp:txBody>
      <dsp:txXfrm>
        <a:off x="1433516" y="902747"/>
        <a:ext cx="2145211" cy="664032"/>
      </dsp:txXfrm>
    </dsp:sp>
    <dsp:sp modelId="{CEF6D522-026B-6A48-8E2A-CCFA9E8FEB6B}">
      <dsp:nvSpPr>
        <dsp:cNvPr id="0" name=""/>
        <dsp:cNvSpPr/>
      </dsp:nvSpPr>
      <dsp:spPr>
        <a:xfrm>
          <a:off x="1240571" y="705750"/>
          <a:ext cx="171292" cy="1410700"/>
        </a:xfrm>
        <a:custGeom>
          <a:avLst/>
          <a:gdLst/>
          <a:ahLst/>
          <a:cxnLst/>
          <a:rect l="0" t="0" r="0" b="0"/>
          <a:pathLst>
            <a:path>
              <a:moveTo>
                <a:pt x="0" y="0"/>
              </a:moveTo>
              <a:lnTo>
                <a:pt x="0" y="1410700"/>
              </a:lnTo>
              <a:lnTo>
                <a:pt x="171292" y="14107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24BB12-81DF-714B-9716-2D06FCD2CAF8}">
      <dsp:nvSpPr>
        <dsp:cNvPr id="0" name=""/>
        <dsp:cNvSpPr/>
      </dsp:nvSpPr>
      <dsp:spPr>
        <a:xfrm>
          <a:off x="1411864" y="1763776"/>
          <a:ext cx="2247359" cy="7053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a:t>decision-making preferences</a:t>
          </a:r>
        </a:p>
      </dsp:txBody>
      <dsp:txXfrm>
        <a:off x="1432523" y="1784435"/>
        <a:ext cx="2206041" cy="664032"/>
      </dsp:txXfrm>
    </dsp:sp>
    <dsp:sp modelId="{B1D13996-4324-4845-BA96-F36695ADF0AC}">
      <dsp:nvSpPr>
        <dsp:cNvPr id="0" name=""/>
        <dsp:cNvSpPr/>
      </dsp:nvSpPr>
      <dsp:spPr>
        <a:xfrm>
          <a:off x="1240571" y="705750"/>
          <a:ext cx="225407" cy="2254913"/>
        </a:xfrm>
        <a:custGeom>
          <a:avLst/>
          <a:gdLst/>
          <a:ahLst/>
          <a:cxnLst/>
          <a:rect l="0" t="0" r="0" b="0"/>
          <a:pathLst>
            <a:path>
              <a:moveTo>
                <a:pt x="0" y="0"/>
              </a:moveTo>
              <a:lnTo>
                <a:pt x="0" y="2254913"/>
              </a:lnTo>
              <a:lnTo>
                <a:pt x="225407" y="22549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563743-D7ED-9B40-B199-1767F4688130}">
      <dsp:nvSpPr>
        <dsp:cNvPr id="0" name=""/>
        <dsp:cNvSpPr/>
      </dsp:nvSpPr>
      <dsp:spPr>
        <a:xfrm>
          <a:off x="1465979" y="2607989"/>
          <a:ext cx="2181519" cy="7053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roles of family, sexual and gender issues</a:t>
          </a:r>
        </a:p>
        <a:p>
          <a:pPr lvl="0" algn="ctr" defTabSz="533400">
            <a:lnSpc>
              <a:spcPct val="90000"/>
            </a:lnSpc>
            <a:spcBef>
              <a:spcPct val="0"/>
            </a:spcBef>
            <a:spcAft>
              <a:spcPct val="35000"/>
            </a:spcAft>
          </a:pPr>
          <a:r>
            <a:rPr lang="en-US" sz="1200" kern="1200" dirty="0"/>
            <a:t>issues of mistrust, prejudice, and racism</a:t>
          </a:r>
        </a:p>
      </dsp:txBody>
      <dsp:txXfrm>
        <a:off x="1486638" y="2628648"/>
        <a:ext cx="2140201" cy="6640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8035B-4EF3-5547-96A9-CA93FC6041A9}">
      <dsp:nvSpPr>
        <dsp:cNvPr id="0" name=""/>
        <dsp:cNvSpPr/>
      </dsp:nvSpPr>
      <dsp:spPr>
        <a:xfrm>
          <a:off x="1413803" y="500"/>
          <a:ext cx="1001433"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What do you think has caused your diabetes?</a:t>
          </a:r>
        </a:p>
      </dsp:txBody>
      <dsp:txXfrm>
        <a:off x="1560459" y="109834"/>
        <a:ext cx="708121" cy="527912"/>
      </dsp:txXfrm>
    </dsp:sp>
    <dsp:sp modelId="{0AE8D3E0-6813-A544-9E28-E3858061852A}">
      <dsp:nvSpPr>
        <dsp:cNvPr id="0" name=""/>
        <dsp:cNvSpPr/>
      </dsp:nvSpPr>
      <dsp:spPr>
        <a:xfrm rot="1350000">
          <a:off x="2377060" y="454291"/>
          <a:ext cx="71924"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377881" y="500556"/>
        <a:ext cx="50347" cy="151183"/>
      </dsp:txXfrm>
    </dsp:sp>
    <dsp:sp modelId="{6465C32C-407F-2B41-93AF-9EDE182E100B}">
      <dsp:nvSpPr>
        <dsp:cNvPr id="0" name=""/>
        <dsp:cNvSpPr/>
      </dsp:nvSpPr>
      <dsp:spPr>
        <a:xfrm>
          <a:off x="2394922" y="429640"/>
          <a:ext cx="1111263"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Why do you think it started when it did?</a:t>
          </a:r>
        </a:p>
      </dsp:txBody>
      <dsp:txXfrm>
        <a:off x="2557663" y="538974"/>
        <a:ext cx="785781" cy="527912"/>
      </dsp:txXfrm>
    </dsp:sp>
    <dsp:sp modelId="{D465F78D-C623-DE43-8161-FD1E292EE63A}">
      <dsp:nvSpPr>
        <dsp:cNvPr id="0" name=""/>
        <dsp:cNvSpPr/>
      </dsp:nvSpPr>
      <dsp:spPr>
        <a:xfrm rot="4050000">
          <a:off x="3072068" y="1191470"/>
          <a:ext cx="183218"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089033" y="1216473"/>
        <a:ext cx="128253" cy="151183"/>
      </dsp:txXfrm>
    </dsp:sp>
    <dsp:sp modelId="{F25B8836-62CD-3941-BCE2-41A3DDBF5A93}">
      <dsp:nvSpPr>
        <dsp:cNvPr id="0" name=""/>
        <dsp:cNvSpPr/>
      </dsp:nvSpPr>
      <dsp:spPr>
        <a:xfrm>
          <a:off x="2873139" y="1465674"/>
          <a:ext cx="1013110"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What do you think your diabetes does to you?</a:t>
          </a:r>
        </a:p>
      </dsp:txBody>
      <dsp:txXfrm>
        <a:off x="3021506" y="1575008"/>
        <a:ext cx="716376" cy="527912"/>
      </dsp:txXfrm>
    </dsp:sp>
    <dsp:sp modelId="{08C0B574-BD25-A542-876F-856E6D8DDC0E}">
      <dsp:nvSpPr>
        <dsp:cNvPr id="0" name=""/>
        <dsp:cNvSpPr/>
      </dsp:nvSpPr>
      <dsp:spPr>
        <a:xfrm rot="6750000">
          <a:off x="3075173" y="2225766"/>
          <a:ext cx="184234"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3113383" y="2250629"/>
        <a:ext cx="128964" cy="151183"/>
      </dsp:txXfrm>
    </dsp:sp>
    <dsp:sp modelId="{6AAB43A9-2FFE-0741-82D8-9CD7B803BE01}">
      <dsp:nvSpPr>
        <dsp:cNvPr id="0" name=""/>
        <dsp:cNvSpPr/>
      </dsp:nvSpPr>
      <dsp:spPr>
        <a:xfrm>
          <a:off x="2429713" y="2501709"/>
          <a:ext cx="1041681"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How severe is your diabetes? Will it have a short or long course?</a:t>
          </a:r>
        </a:p>
      </dsp:txBody>
      <dsp:txXfrm>
        <a:off x="2582264" y="2611043"/>
        <a:ext cx="736579" cy="527912"/>
      </dsp:txXfrm>
    </dsp:sp>
    <dsp:sp modelId="{675E18E5-7168-F34C-A51F-308F938B233C}">
      <dsp:nvSpPr>
        <dsp:cNvPr id="0" name=""/>
        <dsp:cNvSpPr/>
      </dsp:nvSpPr>
      <dsp:spPr>
        <a:xfrm rot="9450000">
          <a:off x="2417973" y="2957050"/>
          <a:ext cx="60675"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435482" y="3003961"/>
        <a:ext cx="42473" cy="151183"/>
      </dsp:txXfrm>
    </dsp:sp>
    <dsp:sp modelId="{F0A81F9C-F478-B44D-87A2-B5DCC2F4DC16}">
      <dsp:nvSpPr>
        <dsp:cNvPr id="0" name=""/>
        <dsp:cNvSpPr/>
      </dsp:nvSpPr>
      <dsp:spPr>
        <a:xfrm>
          <a:off x="1348499" y="2930848"/>
          <a:ext cx="1132040"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What kind of treatment do you think you should receive?</a:t>
          </a:r>
        </a:p>
      </dsp:txBody>
      <dsp:txXfrm>
        <a:off x="1514282" y="3040182"/>
        <a:ext cx="800474" cy="527912"/>
      </dsp:txXfrm>
    </dsp:sp>
    <dsp:sp modelId="{EACB3E29-463B-CB49-8763-5BCAED3E6137}">
      <dsp:nvSpPr>
        <dsp:cNvPr id="0" name=""/>
        <dsp:cNvSpPr/>
      </dsp:nvSpPr>
      <dsp:spPr>
        <a:xfrm rot="12150000">
          <a:off x="1313872" y="2948033"/>
          <a:ext cx="90176"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1339895" y="3003603"/>
        <a:ext cx="63123" cy="151183"/>
      </dsp:txXfrm>
    </dsp:sp>
    <dsp:sp modelId="{D3F5DF6C-3432-E547-B618-745D85E98CC3}">
      <dsp:nvSpPr>
        <dsp:cNvPr id="0" name=""/>
        <dsp:cNvSpPr/>
      </dsp:nvSpPr>
      <dsp:spPr>
        <a:xfrm>
          <a:off x="432773" y="2501709"/>
          <a:ext cx="891424"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What are the most important results you hope to receive from this treatment?</a:t>
          </a:r>
        </a:p>
      </dsp:txBody>
      <dsp:txXfrm>
        <a:off x="563319" y="2611043"/>
        <a:ext cx="630332" cy="527912"/>
      </dsp:txXfrm>
    </dsp:sp>
    <dsp:sp modelId="{9295ABCC-4152-A849-AEB2-A53E85EF5252}">
      <dsp:nvSpPr>
        <dsp:cNvPr id="0" name=""/>
        <dsp:cNvSpPr/>
      </dsp:nvSpPr>
      <dsp:spPr>
        <a:xfrm rot="14850000">
          <a:off x="572857" y="2237688"/>
          <a:ext cx="187659"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611778" y="2314088"/>
        <a:ext cx="131361" cy="151183"/>
      </dsp:txXfrm>
    </dsp:sp>
    <dsp:sp modelId="{7200EE19-A025-A54B-9A34-0256A5BEBC15}">
      <dsp:nvSpPr>
        <dsp:cNvPr id="0" name=""/>
        <dsp:cNvSpPr/>
      </dsp:nvSpPr>
      <dsp:spPr>
        <a:xfrm>
          <a:off x="-44547" y="1465674"/>
          <a:ext cx="987786"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t>What are the chief problems your diabetes  has caused for you?</a:t>
          </a:r>
        </a:p>
      </dsp:txBody>
      <dsp:txXfrm>
        <a:off x="100111" y="1575008"/>
        <a:ext cx="698470" cy="527912"/>
      </dsp:txXfrm>
    </dsp:sp>
    <dsp:sp modelId="{FB157DFB-2244-B646-8C2F-5095B3B4DC49}">
      <dsp:nvSpPr>
        <dsp:cNvPr id="0" name=""/>
        <dsp:cNvSpPr/>
      </dsp:nvSpPr>
      <dsp:spPr>
        <a:xfrm rot="17550000">
          <a:off x="568803" y="1198146"/>
          <a:ext cx="187586"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86173" y="1274536"/>
        <a:ext cx="131310" cy="151183"/>
      </dsp:txXfrm>
    </dsp:sp>
    <dsp:sp modelId="{4B408D8C-75B0-614F-9FCC-413B8E0B89B9}">
      <dsp:nvSpPr>
        <dsp:cNvPr id="0" name=""/>
        <dsp:cNvSpPr/>
      </dsp:nvSpPr>
      <dsp:spPr>
        <a:xfrm>
          <a:off x="431276" y="429640"/>
          <a:ext cx="894418" cy="746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What do you fear most about your diabetes?</a:t>
          </a:r>
        </a:p>
      </dsp:txBody>
      <dsp:txXfrm>
        <a:off x="562260" y="538974"/>
        <a:ext cx="632450" cy="527912"/>
      </dsp:txXfrm>
    </dsp:sp>
    <dsp:sp modelId="{A70AD146-BEDF-D049-B93F-15519459908F}">
      <dsp:nvSpPr>
        <dsp:cNvPr id="0" name=""/>
        <dsp:cNvSpPr/>
      </dsp:nvSpPr>
      <dsp:spPr>
        <a:xfrm rot="20250000">
          <a:off x="1318268" y="471286"/>
          <a:ext cx="113438" cy="2519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319563" y="528192"/>
        <a:ext cx="79407" cy="1511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79789-525B-E64C-9959-26C95EE52F45}">
      <dsp:nvSpPr>
        <dsp:cNvPr id="0" name=""/>
        <dsp:cNvSpPr/>
      </dsp:nvSpPr>
      <dsp:spPr>
        <a:xfrm>
          <a:off x="1409037" y="850"/>
          <a:ext cx="1125494" cy="841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a:t>B</a:t>
          </a:r>
          <a:r>
            <a:rPr lang="en-US" sz="800" kern="1200" dirty="0"/>
            <a:t>eliefs about diabetes (What caused your illness/problem?)</a:t>
          </a:r>
        </a:p>
      </dsp:txBody>
      <dsp:txXfrm>
        <a:off x="1573862" y="124103"/>
        <a:ext cx="795844" cy="595117"/>
      </dsp:txXfrm>
    </dsp:sp>
    <dsp:sp modelId="{C6582630-CF42-C04A-AFF2-AA483624F61C}">
      <dsp:nvSpPr>
        <dsp:cNvPr id="0" name=""/>
        <dsp:cNvSpPr/>
      </dsp:nvSpPr>
      <dsp:spPr>
        <a:xfrm rot="1800000">
          <a:off x="2459263" y="602582"/>
          <a:ext cx="143755" cy="2840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2462152" y="648610"/>
        <a:ext cx="100629" cy="170429"/>
      </dsp:txXfrm>
    </dsp:sp>
    <dsp:sp modelId="{53256491-0C57-BA49-8271-3A078704C912}">
      <dsp:nvSpPr>
        <dsp:cNvPr id="0" name=""/>
        <dsp:cNvSpPr/>
      </dsp:nvSpPr>
      <dsp:spPr>
        <a:xfrm>
          <a:off x="2562664" y="632971"/>
          <a:ext cx="1007969" cy="841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a:t>E</a:t>
          </a:r>
          <a:r>
            <a:rPr lang="en-US" sz="800" kern="1200" dirty="0"/>
            <a:t>xplanation (Why did it happen at this time?)</a:t>
          </a:r>
        </a:p>
      </dsp:txBody>
      <dsp:txXfrm>
        <a:off x="2710278" y="756224"/>
        <a:ext cx="712741" cy="595117"/>
      </dsp:txXfrm>
    </dsp:sp>
    <dsp:sp modelId="{7744ADFE-0851-AD4A-8DDC-2A5A4AEDFE42}">
      <dsp:nvSpPr>
        <dsp:cNvPr id="0" name=""/>
        <dsp:cNvSpPr/>
      </dsp:nvSpPr>
      <dsp:spPr>
        <a:xfrm rot="5400000">
          <a:off x="2954655" y="1537540"/>
          <a:ext cx="223987" cy="2840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2988253" y="1560751"/>
        <a:ext cx="156791" cy="170429"/>
      </dsp:txXfrm>
    </dsp:sp>
    <dsp:sp modelId="{E1EF4BFB-534C-DC45-BFDD-F073CFC7E142}">
      <dsp:nvSpPr>
        <dsp:cNvPr id="0" name=""/>
        <dsp:cNvSpPr/>
      </dsp:nvSpPr>
      <dsp:spPr>
        <a:xfrm>
          <a:off x="2446440" y="1897212"/>
          <a:ext cx="1240417" cy="841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a:t>L</a:t>
          </a:r>
          <a:r>
            <a:rPr lang="en-US" sz="800" kern="1200"/>
            <a:t>earn (Help me to understand your belief/opinion.)</a:t>
          </a:r>
        </a:p>
      </dsp:txBody>
      <dsp:txXfrm>
        <a:off x="2628095" y="2020465"/>
        <a:ext cx="877107" cy="595117"/>
      </dsp:txXfrm>
    </dsp:sp>
    <dsp:sp modelId="{287E8328-9CD0-8A42-81C8-AC92BF0EEF8C}">
      <dsp:nvSpPr>
        <dsp:cNvPr id="0" name=""/>
        <dsp:cNvSpPr/>
      </dsp:nvSpPr>
      <dsp:spPr>
        <a:xfrm rot="9000000">
          <a:off x="2436440" y="2504593"/>
          <a:ext cx="122138" cy="2840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2470627" y="2552242"/>
        <a:ext cx="85497" cy="170429"/>
      </dsp:txXfrm>
    </dsp:sp>
    <dsp:sp modelId="{652ED1EC-83A5-0F48-93EB-485DD48FFD22}">
      <dsp:nvSpPr>
        <dsp:cNvPr id="0" name=""/>
        <dsp:cNvSpPr/>
      </dsp:nvSpPr>
      <dsp:spPr>
        <a:xfrm>
          <a:off x="1452465" y="2529333"/>
          <a:ext cx="1038638" cy="841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a:t>I</a:t>
          </a:r>
          <a:r>
            <a:rPr lang="en-US" sz="800" kern="1200" dirty="0"/>
            <a:t>mpact (How is this illness/problem impacting your life?)</a:t>
          </a:r>
        </a:p>
      </dsp:txBody>
      <dsp:txXfrm>
        <a:off x="1604570" y="2652586"/>
        <a:ext cx="734428" cy="595117"/>
      </dsp:txXfrm>
    </dsp:sp>
    <dsp:sp modelId="{D6D1438E-C42D-9F4B-853E-B0A28BE55DD9}">
      <dsp:nvSpPr>
        <dsp:cNvPr id="0" name=""/>
        <dsp:cNvSpPr/>
      </dsp:nvSpPr>
      <dsp:spPr>
        <a:xfrm rot="12600000">
          <a:off x="1384270" y="2505676"/>
          <a:ext cx="127327" cy="2840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1419909" y="2572035"/>
        <a:ext cx="89129" cy="170429"/>
      </dsp:txXfrm>
    </dsp:sp>
    <dsp:sp modelId="{660220DC-0CB0-BD47-9C3F-EFB1DE932F90}">
      <dsp:nvSpPr>
        <dsp:cNvPr id="0" name=""/>
        <dsp:cNvSpPr/>
      </dsp:nvSpPr>
      <dsp:spPr>
        <a:xfrm>
          <a:off x="275541" y="1897212"/>
          <a:ext cx="1202755" cy="841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a:t>E</a:t>
          </a:r>
          <a:r>
            <a:rPr lang="en-US" sz="800" kern="1200" dirty="0"/>
            <a:t>mpathy (This must be very difficult for you.)</a:t>
          </a:r>
        </a:p>
      </dsp:txBody>
      <dsp:txXfrm>
        <a:off x="451680" y="2020465"/>
        <a:ext cx="850477" cy="595117"/>
      </dsp:txXfrm>
    </dsp:sp>
    <dsp:sp modelId="{C21816EC-71AE-1C4C-9995-AF70F160A3BB}">
      <dsp:nvSpPr>
        <dsp:cNvPr id="0" name=""/>
        <dsp:cNvSpPr/>
      </dsp:nvSpPr>
      <dsp:spPr>
        <a:xfrm rot="16200000">
          <a:off x="764924" y="1550218"/>
          <a:ext cx="223987" cy="2840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798522" y="1640625"/>
        <a:ext cx="156791" cy="170429"/>
      </dsp:txXfrm>
    </dsp:sp>
    <dsp:sp modelId="{75725639-7655-6946-9B28-12358CB38264}">
      <dsp:nvSpPr>
        <dsp:cNvPr id="0" name=""/>
        <dsp:cNvSpPr/>
      </dsp:nvSpPr>
      <dsp:spPr>
        <a:xfrm>
          <a:off x="368107" y="632971"/>
          <a:ext cx="1017623" cy="841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a:t>F</a:t>
          </a:r>
          <a:r>
            <a:rPr lang="en-US" sz="800" kern="1200" dirty="0"/>
            <a:t>eelings (How are you feeling about it?)</a:t>
          </a:r>
        </a:p>
      </dsp:txBody>
      <dsp:txXfrm>
        <a:off x="517134" y="756224"/>
        <a:ext cx="719569" cy="595117"/>
      </dsp:txXfrm>
    </dsp:sp>
    <dsp:sp modelId="{2E2D70E8-1E3A-9B4C-AD3A-F9FDEA23C84E}">
      <dsp:nvSpPr>
        <dsp:cNvPr id="0" name=""/>
        <dsp:cNvSpPr/>
      </dsp:nvSpPr>
      <dsp:spPr>
        <a:xfrm rot="19800000">
          <a:off x="1335697" y="605856"/>
          <a:ext cx="142119" cy="2840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338553" y="673324"/>
        <a:ext cx="99483" cy="1704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76170-3C39-144E-9661-0784D422A61C}">
      <dsp:nvSpPr>
        <dsp:cNvPr id="0" name=""/>
        <dsp:cNvSpPr/>
      </dsp:nvSpPr>
      <dsp:spPr>
        <a:xfrm>
          <a:off x="600348" y="1035"/>
          <a:ext cx="1689698" cy="6988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t>Eliciting patient information and negotiating </a:t>
          </a:r>
          <a:endParaRPr lang="en-US" sz="1400" kern="1200" dirty="0"/>
        </a:p>
      </dsp:txBody>
      <dsp:txXfrm>
        <a:off x="620816" y="21503"/>
        <a:ext cx="1648762" cy="657895"/>
      </dsp:txXfrm>
    </dsp:sp>
    <dsp:sp modelId="{59AF7FD3-7A31-5740-818A-EC8438E1D02A}">
      <dsp:nvSpPr>
        <dsp:cNvPr id="0" name=""/>
        <dsp:cNvSpPr/>
      </dsp:nvSpPr>
      <dsp:spPr>
        <a:xfrm>
          <a:off x="769318" y="699866"/>
          <a:ext cx="168969" cy="448862"/>
        </a:xfrm>
        <a:custGeom>
          <a:avLst/>
          <a:gdLst/>
          <a:ahLst/>
          <a:cxnLst/>
          <a:rect l="0" t="0" r="0" b="0"/>
          <a:pathLst>
            <a:path>
              <a:moveTo>
                <a:pt x="0" y="0"/>
              </a:moveTo>
              <a:lnTo>
                <a:pt x="0" y="448862"/>
              </a:lnTo>
              <a:lnTo>
                <a:pt x="168969" y="4488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DF5BD-6B51-474C-9C48-8E786B7AB3AD}">
      <dsp:nvSpPr>
        <dsp:cNvPr id="0" name=""/>
        <dsp:cNvSpPr/>
      </dsp:nvSpPr>
      <dsp:spPr>
        <a:xfrm>
          <a:off x="938288" y="849487"/>
          <a:ext cx="1352151" cy="5984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Identify core cross-cultural issues</a:t>
          </a:r>
        </a:p>
      </dsp:txBody>
      <dsp:txXfrm>
        <a:off x="955817" y="867016"/>
        <a:ext cx="1317093" cy="563425"/>
      </dsp:txXfrm>
    </dsp:sp>
    <dsp:sp modelId="{89AC12A6-6D89-604C-91B0-041F28687EA3}">
      <dsp:nvSpPr>
        <dsp:cNvPr id="0" name=""/>
        <dsp:cNvSpPr/>
      </dsp:nvSpPr>
      <dsp:spPr>
        <a:xfrm>
          <a:off x="769318" y="699866"/>
          <a:ext cx="168969" cy="1196967"/>
        </a:xfrm>
        <a:custGeom>
          <a:avLst/>
          <a:gdLst/>
          <a:ahLst/>
          <a:cxnLst/>
          <a:rect l="0" t="0" r="0" b="0"/>
          <a:pathLst>
            <a:path>
              <a:moveTo>
                <a:pt x="0" y="0"/>
              </a:moveTo>
              <a:lnTo>
                <a:pt x="0" y="1196967"/>
              </a:lnTo>
              <a:lnTo>
                <a:pt x="168969" y="11969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45FEDA-9833-9E42-BDBF-9E1B11E76CA2}">
      <dsp:nvSpPr>
        <dsp:cNvPr id="0" name=""/>
        <dsp:cNvSpPr/>
      </dsp:nvSpPr>
      <dsp:spPr>
        <a:xfrm>
          <a:off x="938288" y="1597592"/>
          <a:ext cx="1324698" cy="5984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a:t>Explore the meaning of the illness</a:t>
          </a:r>
        </a:p>
      </dsp:txBody>
      <dsp:txXfrm>
        <a:off x="955817" y="1615121"/>
        <a:ext cx="1289640" cy="563425"/>
      </dsp:txXfrm>
    </dsp:sp>
    <dsp:sp modelId="{8C764308-07E1-6741-85F1-044BFDA55143}">
      <dsp:nvSpPr>
        <dsp:cNvPr id="0" name=""/>
        <dsp:cNvSpPr/>
      </dsp:nvSpPr>
      <dsp:spPr>
        <a:xfrm>
          <a:off x="769318" y="699866"/>
          <a:ext cx="168969" cy="1945071"/>
        </a:xfrm>
        <a:custGeom>
          <a:avLst/>
          <a:gdLst/>
          <a:ahLst/>
          <a:cxnLst/>
          <a:rect l="0" t="0" r="0" b="0"/>
          <a:pathLst>
            <a:path>
              <a:moveTo>
                <a:pt x="0" y="0"/>
              </a:moveTo>
              <a:lnTo>
                <a:pt x="0" y="1945071"/>
              </a:lnTo>
              <a:lnTo>
                <a:pt x="168969" y="19450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9EA7D5-864A-3441-8167-78865054C221}">
      <dsp:nvSpPr>
        <dsp:cNvPr id="0" name=""/>
        <dsp:cNvSpPr/>
      </dsp:nvSpPr>
      <dsp:spPr>
        <a:xfrm>
          <a:off x="938288" y="2345696"/>
          <a:ext cx="1324698" cy="5984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a:t>Determine the social context</a:t>
          </a:r>
        </a:p>
      </dsp:txBody>
      <dsp:txXfrm>
        <a:off x="955817" y="2363225"/>
        <a:ext cx="1289640" cy="563425"/>
      </dsp:txXfrm>
    </dsp:sp>
    <dsp:sp modelId="{C24C7F93-F8C2-F247-96DB-4FA773E2D69F}">
      <dsp:nvSpPr>
        <dsp:cNvPr id="0" name=""/>
        <dsp:cNvSpPr/>
      </dsp:nvSpPr>
      <dsp:spPr>
        <a:xfrm>
          <a:off x="769318" y="699866"/>
          <a:ext cx="168969" cy="2693176"/>
        </a:xfrm>
        <a:custGeom>
          <a:avLst/>
          <a:gdLst/>
          <a:ahLst/>
          <a:cxnLst/>
          <a:rect l="0" t="0" r="0" b="0"/>
          <a:pathLst>
            <a:path>
              <a:moveTo>
                <a:pt x="0" y="0"/>
              </a:moveTo>
              <a:lnTo>
                <a:pt x="0" y="2693176"/>
              </a:lnTo>
              <a:lnTo>
                <a:pt x="168969" y="2693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37CD41-7661-DD41-9D64-F39820A95D48}">
      <dsp:nvSpPr>
        <dsp:cNvPr id="0" name=""/>
        <dsp:cNvSpPr/>
      </dsp:nvSpPr>
      <dsp:spPr>
        <a:xfrm>
          <a:off x="938288" y="3093801"/>
          <a:ext cx="1324698" cy="5984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Engage in negotiation</a:t>
          </a:r>
        </a:p>
      </dsp:txBody>
      <dsp:txXfrm>
        <a:off x="955817" y="3111330"/>
        <a:ext cx="1289640" cy="5634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86426-08B3-5E4B-9415-9E83D3F5DF38}">
      <dsp:nvSpPr>
        <dsp:cNvPr id="0" name=""/>
        <dsp:cNvSpPr/>
      </dsp:nvSpPr>
      <dsp:spPr>
        <a:xfrm>
          <a:off x="1105561" y="1562"/>
          <a:ext cx="1017984" cy="5089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a:t>LEARN </a:t>
          </a:r>
          <a:endParaRPr lang="en-US" sz="1200" kern="1200"/>
        </a:p>
      </dsp:txBody>
      <dsp:txXfrm>
        <a:off x="1120469" y="16470"/>
        <a:ext cx="988168" cy="479176"/>
      </dsp:txXfrm>
    </dsp:sp>
    <dsp:sp modelId="{F1F1E39A-0E88-5942-91C0-52635F59A5F3}">
      <dsp:nvSpPr>
        <dsp:cNvPr id="0" name=""/>
        <dsp:cNvSpPr/>
      </dsp:nvSpPr>
      <dsp:spPr>
        <a:xfrm>
          <a:off x="1207360" y="510555"/>
          <a:ext cx="101798" cy="381744"/>
        </a:xfrm>
        <a:custGeom>
          <a:avLst/>
          <a:gdLst/>
          <a:ahLst/>
          <a:cxnLst/>
          <a:rect l="0" t="0" r="0" b="0"/>
          <a:pathLst>
            <a:path>
              <a:moveTo>
                <a:pt x="0" y="0"/>
              </a:moveTo>
              <a:lnTo>
                <a:pt x="0" y="381744"/>
              </a:lnTo>
              <a:lnTo>
                <a:pt x="101798" y="3817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53781-D144-2B43-9964-344817AC6482}">
      <dsp:nvSpPr>
        <dsp:cNvPr id="0" name=""/>
        <dsp:cNvSpPr/>
      </dsp:nvSpPr>
      <dsp:spPr>
        <a:xfrm>
          <a:off x="1309158" y="637803"/>
          <a:ext cx="2044739" cy="5089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a:t>L</a:t>
          </a:r>
          <a:r>
            <a:rPr lang="en-US" sz="1200" kern="1200" dirty="0"/>
            <a:t>isten with sympathy and understanding to the patient's perception of the problem</a:t>
          </a:r>
        </a:p>
      </dsp:txBody>
      <dsp:txXfrm>
        <a:off x="1324066" y="652711"/>
        <a:ext cx="2014923" cy="479176"/>
      </dsp:txXfrm>
    </dsp:sp>
    <dsp:sp modelId="{7CE39A51-9C57-214A-8CEA-A2C958D79288}">
      <dsp:nvSpPr>
        <dsp:cNvPr id="0" name=""/>
        <dsp:cNvSpPr/>
      </dsp:nvSpPr>
      <dsp:spPr>
        <a:xfrm>
          <a:off x="1207360" y="510555"/>
          <a:ext cx="101798" cy="1017984"/>
        </a:xfrm>
        <a:custGeom>
          <a:avLst/>
          <a:gdLst/>
          <a:ahLst/>
          <a:cxnLst/>
          <a:rect l="0" t="0" r="0" b="0"/>
          <a:pathLst>
            <a:path>
              <a:moveTo>
                <a:pt x="0" y="0"/>
              </a:moveTo>
              <a:lnTo>
                <a:pt x="0" y="1017984"/>
              </a:lnTo>
              <a:lnTo>
                <a:pt x="101798" y="10179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B3396F-DA1B-DF4A-B125-3CCE46F4A972}">
      <dsp:nvSpPr>
        <dsp:cNvPr id="0" name=""/>
        <dsp:cNvSpPr/>
      </dsp:nvSpPr>
      <dsp:spPr>
        <a:xfrm>
          <a:off x="1309158" y="1274043"/>
          <a:ext cx="2157279" cy="5089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a:t>E</a:t>
          </a:r>
          <a:r>
            <a:rPr lang="en-US" sz="1200" kern="1200"/>
            <a:t>xplain your perceptions of the problem</a:t>
          </a:r>
        </a:p>
      </dsp:txBody>
      <dsp:txXfrm>
        <a:off x="1324066" y="1288951"/>
        <a:ext cx="2127463" cy="479176"/>
      </dsp:txXfrm>
    </dsp:sp>
    <dsp:sp modelId="{E956B363-C95E-2D4F-858D-F483A534A5E4}">
      <dsp:nvSpPr>
        <dsp:cNvPr id="0" name=""/>
        <dsp:cNvSpPr/>
      </dsp:nvSpPr>
      <dsp:spPr>
        <a:xfrm>
          <a:off x="1207360" y="510555"/>
          <a:ext cx="101798" cy="1654224"/>
        </a:xfrm>
        <a:custGeom>
          <a:avLst/>
          <a:gdLst/>
          <a:ahLst/>
          <a:cxnLst/>
          <a:rect l="0" t="0" r="0" b="0"/>
          <a:pathLst>
            <a:path>
              <a:moveTo>
                <a:pt x="0" y="0"/>
              </a:moveTo>
              <a:lnTo>
                <a:pt x="0" y="1654224"/>
              </a:lnTo>
              <a:lnTo>
                <a:pt x="101798" y="1654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D684CA-73AE-3647-9710-D0975479D91A}">
      <dsp:nvSpPr>
        <dsp:cNvPr id="0" name=""/>
        <dsp:cNvSpPr/>
      </dsp:nvSpPr>
      <dsp:spPr>
        <a:xfrm>
          <a:off x="1309158" y="1910283"/>
          <a:ext cx="2129142" cy="5089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a:t>A</a:t>
          </a:r>
          <a:r>
            <a:rPr lang="en-US" sz="1200" kern="1200" dirty="0"/>
            <a:t>cknowledge and discuss the differences and similarities</a:t>
          </a:r>
        </a:p>
      </dsp:txBody>
      <dsp:txXfrm>
        <a:off x="1324066" y="1925191"/>
        <a:ext cx="2099326" cy="479176"/>
      </dsp:txXfrm>
    </dsp:sp>
    <dsp:sp modelId="{77AFEE93-E836-8F48-B695-91C3506DAA44}">
      <dsp:nvSpPr>
        <dsp:cNvPr id="0" name=""/>
        <dsp:cNvSpPr/>
      </dsp:nvSpPr>
      <dsp:spPr>
        <a:xfrm>
          <a:off x="1207360" y="510555"/>
          <a:ext cx="101798" cy="2290464"/>
        </a:xfrm>
        <a:custGeom>
          <a:avLst/>
          <a:gdLst/>
          <a:ahLst/>
          <a:cxnLst/>
          <a:rect l="0" t="0" r="0" b="0"/>
          <a:pathLst>
            <a:path>
              <a:moveTo>
                <a:pt x="0" y="0"/>
              </a:moveTo>
              <a:lnTo>
                <a:pt x="0" y="2290464"/>
              </a:lnTo>
              <a:lnTo>
                <a:pt x="101798" y="229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E70DAF-B238-FB47-B7F3-128C538A30EA}">
      <dsp:nvSpPr>
        <dsp:cNvPr id="0" name=""/>
        <dsp:cNvSpPr/>
      </dsp:nvSpPr>
      <dsp:spPr>
        <a:xfrm>
          <a:off x="1309158" y="2546523"/>
          <a:ext cx="2101005" cy="5089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a:t>R</a:t>
          </a:r>
          <a:r>
            <a:rPr lang="en-US" sz="1200" kern="1200" dirty="0"/>
            <a:t>ecommend treatment</a:t>
          </a:r>
        </a:p>
      </dsp:txBody>
      <dsp:txXfrm>
        <a:off x="1324066" y="2561431"/>
        <a:ext cx="2071189" cy="479176"/>
      </dsp:txXfrm>
    </dsp:sp>
    <dsp:sp modelId="{47F0B0D9-86A5-8A45-B1ED-0AB454BAB098}">
      <dsp:nvSpPr>
        <dsp:cNvPr id="0" name=""/>
        <dsp:cNvSpPr/>
      </dsp:nvSpPr>
      <dsp:spPr>
        <a:xfrm>
          <a:off x="1207360" y="510555"/>
          <a:ext cx="101798" cy="2926705"/>
        </a:xfrm>
        <a:custGeom>
          <a:avLst/>
          <a:gdLst/>
          <a:ahLst/>
          <a:cxnLst/>
          <a:rect l="0" t="0" r="0" b="0"/>
          <a:pathLst>
            <a:path>
              <a:moveTo>
                <a:pt x="0" y="0"/>
              </a:moveTo>
              <a:lnTo>
                <a:pt x="0" y="2926705"/>
              </a:lnTo>
              <a:lnTo>
                <a:pt x="101798" y="29267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3216C0-DE60-4A46-82E9-1ACCD6549118}">
      <dsp:nvSpPr>
        <dsp:cNvPr id="0" name=""/>
        <dsp:cNvSpPr/>
      </dsp:nvSpPr>
      <dsp:spPr>
        <a:xfrm>
          <a:off x="1309158" y="3182763"/>
          <a:ext cx="2093407" cy="5089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a:t>N</a:t>
          </a:r>
          <a:r>
            <a:rPr lang="en-US" sz="1200" kern="1200"/>
            <a:t>egotiate treatment</a:t>
          </a:r>
        </a:p>
      </dsp:txBody>
      <dsp:txXfrm>
        <a:off x="1324066" y="3197671"/>
        <a:ext cx="2063591" cy="4791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0D01-86BF-DC46-AA04-A0A9B12BA4A8}">
      <dsp:nvSpPr>
        <dsp:cNvPr id="0" name=""/>
        <dsp:cNvSpPr/>
      </dsp:nvSpPr>
      <dsp:spPr>
        <a:xfrm>
          <a:off x="1719831" y="1479470"/>
          <a:ext cx="1808242" cy="180824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Skills </a:t>
          </a:r>
        </a:p>
      </dsp:txBody>
      <dsp:txXfrm>
        <a:off x="2083368" y="1903042"/>
        <a:ext cx="1081168" cy="929474"/>
      </dsp:txXfrm>
    </dsp:sp>
    <dsp:sp modelId="{3BC09620-7617-5041-83D6-652603B6982B}">
      <dsp:nvSpPr>
        <dsp:cNvPr id="0" name=""/>
        <dsp:cNvSpPr/>
      </dsp:nvSpPr>
      <dsp:spPr>
        <a:xfrm>
          <a:off x="667763" y="1052068"/>
          <a:ext cx="1315085" cy="13150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Awareness </a:t>
          </a:r>
        </a:p>
      </dsp:txBody>
      <dsp:txXfrm>
        <a:off x="998840" y="1385146"/>
        <a:ext cx="652931" cy="648929"/>
      </dsp:txXfrm>
    </dsp:sp>
    <dsp:sp modelId="{E8AB8D23-A605-0F4B-BC2A-A739ECCD13BE}">
      <dsp:nvSpPr>
        <dsp:cNvPr id="0" name=""/>
        <dsp:cNvSpPr/>
      </dsp:nvSpPr>
      <dsp:spPr>
        <a:xfrm rot="20700000">
          <a:off x="1404345" y="144793"/>
          <a:ext cx="1288515" cy="12885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Knowledge </a:t>
          </a:r>
        </a:p>
      </dsp:txBody>
      <dsp:txXfrm rot="-20700000">
        <a:off x="1686954" y="427402"/>
        <a:ext cx="723296" cy="723296"/>
      </dsp:txXfrm>
    </dsp:sp>
    <dsp:sp modelId="{1472EFBA-FA95-E548-A960-36231BD9BAFF}">
      <dsp:nvSpPr>
        <dsp:cNvPr id="0" name=""/>
        <dsp:cNvSpPr/>
      </dsp:nvSpPr>
      <dsp:spPr>
        <a:xfrm>
          <a:off x="1571094" y="1212081"/>
          <a:ext cx="2314549" cy="2314549"/>
        </a:xfrm>
        <a:prstGeom prst="circularArrow">
          <a:avLst>
            <a:gd name="adj1" fmla="val 4688"/>
            <a:gd name="adj2" fmla="val 299029"/>
            <a:gd name="adj3" fmla="val 2489872"/>
            <a:gd name="adj4" fmla="val 1591912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FC9DB5-9F5E-3A4F-8791-E88E962E2780}">
      <dsp:nvSpPr>
        <dsp:cNvPr id="0" name=""/>
        <dsp:cNvSpPr/>
      </dsp:nvSpPr>
      <dsp:spPr>
        <a:xfrm>
          <a:off x="434864" y="764980"/>
          <a:ext cx="1681665" cy="16816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A95F01-6FED-C146-8CB0-5C081A4B28D6}">
      <dsp:nvSpPr>
        <dsp:cNvPr id="0" name=""/>
        <dsp:cNvSpPr/>
      </dsp:nvSpPr>
      <dsp:spPr>
        <a:xfrm>
          <a:off x="1106298" y="-133549"/>
          <a:ext cx="1813173" cy="181317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9DBD6-7655-3F45-81EB-1EB3169C649E}">
      <dsp:nvSpPr>
        <dsp:cNvPr id="0" name=""/>
        <dsp:cNvSpPr/>
      </dsp:nvSpPr>
      <dsp:spPr>
        <a:xfrm>
          <a:off x="1447803" y="845902"/>
          <a:ext cx="1808242" cy="180824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Desires  </a:t>
          </a:r>
        </a:p>
      </dsp:txBody>
      <dsp:txXfrm>
        <a:off x="1811340" y="1269474"/>
        <a:ext cx="1081168" cy="929474"/>
      </dsp:txXfrm>
    </dsp:sp>
    <dsp:sp modelId="{03CD7657-F53F-D544-863A-623E3E6B91BC}">
      <dsp:nvSpPr>
        <dsp:cNvPr id="0" name=""/>
        <dsp:cNvSpPr/>
      </dsp:nvSpPr>
      <dsp:spPr>
        <a:xfrm>
          <a:off x="479072" y="376929"/>
          <a:ext cx="1315085" cy="13150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Encounters </a:t>
          </a:r>
        </a:p>
      </dsp:txBody>
      <dsp:txXfrm>
        <a:off x="810149" y="710007"/>
        <a:ext cx="652931" cy="648929"/>
      </dsp:txXfrm>
    </dsp:sp>
    <dsp:sp modelId="{AB45DB37-8F7F-EC42-9463-6BCB240F0357}">
      <dsp:nvSpPr>
        <dsp:cNvPr id="0" name=""/>
        <dsp:cNvSpPr/>
      </dsp:nvSpPr>
      <dsp:spPr>
        <a:xfrm>
          <a:off x="1447798" y="619582"/>
          <a:ext cx="2224137" cy="2224137"/>
        </a:xfrm>
        <a:prstGeom prst="circularArrow">
          <a:avLst>
            <a:gd name="adj1" fmla="val 4878"/>
            <a:gd name="adj2" fmla="val 312630"/>
            <a:gd name="adj3" fmla="val 3065134"/>
            <a:gd name="adj4" fmla="val 15330264"/>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A2D674-FBFE-EC48-B566-DD162C8B1CDF}">
      <dsp:nvSpPr>
        <dsp:cNvPr id="0" name=""/>
        <dsp:cNvSpPr/>
      </dsp:nvSpPr>
      <dsp:spPr>
        <a:xfrm>
          <a:off x="246729" y="105929"/>
          <a:ext cx="1681665" cy="16816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94160-40E2-BD4A-B976-67C330F527B9}">
      <dsp:nvSpPr>
        <dsp:cNvPr id="0" name=""/>
        <dsp:cNvSpPr/>
      </dsp:nvSpPr>
      <dsp:spPr>
        <a:xfrm>
          <a:off x="0" y="50439"/>
          <a:ext cx="8229600" cy="75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Define changing cultural dynamics and cultural nuances of caring for multi-ethnic patients </a:t>
          </a:r>
        </a:p>
      </dsp:txBody>
      <dsp:txXfrm>
        <a:off x="36896" y="87335"/>
        <a:ext cx="8155808" cy="682028"/>
      </dsp:txXfrm>
    </dsp:sp>
    <dsp:sp modelId="{8D4385D5-D6E5-7A49-AC72-31C860F2582D}">
      <dsp:nvSpPr>
        <dsp:cNvPr id="0" name=""/>
        <dsp:cNvSpPr/>
      </dsp:nvSpPr>
      <dsp:spPr>
        <a:xfrm>
          <a:off x="0" y="860979"/>
          <a:ext cx="8229600" cy="75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Identify challenges of providing DSMES for diverse populations and provide strategies to overcome them </a:t>
          </a:r>
        </a:p>
      </dsp:txBody>
      <dsp:txXfrm>
        <a:off x="36896" y="897875"/>
        <a:ext cx="8155808" cy="682028"/>
      </dsp:txXfrm>
    </dsp:sp>
    <dsp:sp modelId="{F2EE7F1E-9202-564F-ABD6-EF9B17D541D3}">
      <dsp:nvSpPr>
        <dsp:cNvPr id="0" name=""/>
        <dsp:cNvSpPr/>
      </dsp:nvSpPr>
      <dsp:spPr>
        <a:xfrm>
          <a:off x="0" y="1671519"/>
          <a:ext cx="8229600" cy="75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Integrate the process of Cultural Competence Model in culturally sensitive DSMES when working with diverse patient populations </a:t>
          </a:r>
        </a:p>
      </dsp:txBody>
      <dsp:txXfrm>
        <a:off x="36896" y="1708415"/>
        <a:ext cx="8155808" cy="682028"/>
      </dsp:txXfrm>
    </dsp:sp>
    <dsp:sp modelId="{6120C571-5CA9-9142-9187-FD04ADFBE956}">
      <dsp:nvSpPr>
        <dsp:cNvPr id="0" name=""/>
        <dsp:cNvSpPr/>
      </dsp:nvSpPr>
      <dsp:spPr>
        <a:xfrm>
          <a:off x="0" y="2482059"/>
          <a:ext cx="8229600" cy="75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Exemplify effective communication and education strategies using the Cultural Competence Model  </a:t>
          </a:r>
        </a:p>
      </dsp:txBody>
      <dsp:txXfrm>
        <a:off x="36896" y="2518955"/>
        <a:ext cx="8155808" cy="6820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701E1-5652-0541-86A1-8E3ED2104888}">
      <dsp:nvSpPr>
        <dsp:cNvPr id="0" name=""/>
        <dsp:cNvSpPr/>
      </dsp:nvSpPr>
      <dsp:spPr>
        <a:xfrm>
          <a:off x="0" y="0"/>
          <a:ext cx="3401190" cy="3401190"/>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2A4DAB3-ADBE-A54A-8CBF-A675F5463F8F}">
      <dsp:nvSpPr>
        <dsp:cNvPr id="0" name=""/>
        <dsp:cNvSpPr/>
      </dsp:nvSpPr>
      <dsp:spPr>
        <a:xfrm>
          <a:off x="1700595" y="0"/>
          <a:ext cx="5528880" cy="340119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Self-management education or training is a key step in improving health outcomes and quality of life either in a group setting or individually </a:t>
          </a:r>
        </a:p>
      </dsp:txBody>
      <dsp:txXfrm>
        <a:off x="1700595" y="0"/>
        <a:ext cx="5528880" cy="1615565"/>
      </dsp:txXfrm>
    </dsp:sp>
    <dsp:sp modelId="{BFFAB024-2866-EA47-8F85-AEF438757A21}">
      <dsp:nvSpPr>
        <dsp:cNvPr id="0" name=""/>
        <dsp:cNvSpPr/>
      </dsp:nvSpPr>
      <dsp:spPr>
        <a:xfrm>
          <a:off x="892812" y="1615565"/>
          <a:ext cx="1615565" cy="1615565"/>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59C02C4-650D-CF48-AC7F-E814C4FA99E8}">
      <dsp:nvSpPr>
        <dsp:cNvPr id="0" name=""/>
        <dsp:cNvSpPr/>
      </dsp:nvSpPr>
      <dsp:spPr>
        <a:xfrm>
          <a:off x="1700595" y="1615565"/>
          <a:ext cx="5528880" cy="161556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Self care should be a collaborative process between the diabetes educators and patient with or at risk for diabetes to gain the knowledge, problem-solving and coping skills needed to successfully self-manage the disease and its related conditions</a:t>
          </a:r>
        </a:p>
      </dsp:txBody>
      <dsp:txXfrm>
        <a:off x="1700595" y="1615565"/>
        <a:ext cx="5528880" cy="161556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0C249-08C2-7D48-8F16-DA2EA12DB7E3}">
      <dsp:nvSpPr>
        <dsp:cNvPr id="0" name=""/>
        <dsp:cNvSpPr/>
      </dsp:nvSpPr>
      <dsp:spPr>
        <a:xfrm>
          <a:off x="3540978" y="1524613"/>
          <a:ext cx="3156019" cy="241005"/>
        </a:xfrm>
        <a:custGeom>
          <a:avLst/>
          <a:gdLst/>
          <a:ahLst/>
          <a:cxnLst/>
          <a:rect l="0" t="0" r="0" b="0"/>
          <a:pathLst>
            <a:path>
              <a:moveTo>
                <a:pt x="0" y="0"/>
              </a:moveTo>
              <a:lnTo>
                <a:pt x="0" y="121458"/>
              </a:lnTo>
              <a:lnTo>
                <a:pt x="3156019" y="121458"/>
              </a:lnTo>
              <a:lnTo>
                <a:pt x="3156019" y="2410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D0E55-5EC6-794B-9730-763B3A1531B9}">
      <dsp:nvSpPr>
        <dsp:cNvPr id="0" name=""/>
        <dsp:cNvSpPr/>
      </dsp:nvSpPr>
      <dsp:spPr>
        <a:xfrm>
          <a:off x="3540978" y="1524613"/>
          <a:ext cx="1052006" cy="241005"/>
        </a:xfrm>
        <a:custGeom>
          <a:avLst/>
          <a:gdLst/>
          <a:ahLst/>
          <a:cxnLst/>
          <a:rect l="0" t="0" r="0" b="0"/>
          <a:pathLst>
            <a:path>
              <a:moveTo>
                <a:pt x="0" y="0"/>
              </a:moveTo>
              <a:lnTo>
                <a:pt x="0" y="121458"/>
              </a:lnTo>
              <a:lnTo>
                <a:pt x="1052006" y="121458"/>
              </a:lnTo>
              <a:lnTo>
                <a:pt x="1052006" y="2410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0033F-49E1-534B-90BA-A0E60F1A32F3}">
      <dsp:nvSpPr>
        <dsp:cNvPr id="0" name=""/>
        <dsp:cNvSpPr/>
      </dsp:nvSpPr>
      <dsp:spPr>
        <a:xfrm>
          <a:off x="2488971" y="1524613"/>
          <a:ext cx="1052006" cy="241005"/>
        </a:xfrm>
        <a:custGeom>
          <a:avLst/>
          <a:gdLst/>
          <a:ahLst/>
          <a:cxnLst/>
          <a:rect l="0" t="0" r="0" b="0"/>
          <a:pathLst>
            <a:path>
              <a:moveTo>
                <a:pt x="1052006" y="0"/>
              </a:moveTo>
              <a:lnTo>
                <a:pt x="1052006" y="121458"/>
              </a:lnTo>
              <a:lnTo>
                <a:pt x="0" y="121458"/>
              </a:lnTo>
              <a:lnTo>
                <a:pt x="0" y="2410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B63E2F-D99C-494D-8BCA-5A59492FA853}">
      <dsp:nvSpPr>
        <dsp:cNvPr id="0" name=""/>
        <dsp:cNvSpPr/>
      </dsp:nvSpPr>
      <dsp:spPr>
        <a:xfrm>
          <a:off x="384958" y="1524613"/>
          <a:ext cx="3156019" cy="241005"/>
        </a:xfrm>
        <a:custGeom>
          <a:avLst/>
          <a:gdLst/>
          <a:ahLst/>
          <a:cxnLst/>
          <a:rect l="0" t="0" r="0" b="0"/>
          <a:pathLst>
            <a:path>
              <a:moveTo>
                <a:pt x="3156019" y="0"/>
              </a:moveTo>
              <a:lnTo>
                <a:pt x="3156019" y="121458"/>
              </a:lnTo>
              <a:lnTo>
                <a:pt x="0" y="121458"/>
              </a:lnTo>
              <a:lnTo>
                <a:pt x="0" y="2410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8752FC-0563-6D4F-88A8-D14831D1B493}">
      <dsp:nvSpPr>
        <dsp:cNvPr id="0" name=""/>
        <dsp:cNvSpPr/>
      </dsp:nvSpPr>
      <dsp:spPr>
        <a:xfrm>
          <a:off x="3158430" y="759517"/>
          <a:ext cx="765095" cy="765095"/>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6E4C3D-FA59-C24F-8CF9-0FB54FDBC581}">
      <dsp:nvSpPr>
        <dsp:cNvPr id="0" name=""/>
        <dsp:cNvSpPr/>
      </dsp:nvSpPr>
      <dsp:spPr>
        <a:xfrm>
          <a:off x="3923526" y="757604"/>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Growth of population vs Prevalence of diabetes by year 2050:</a:t>
          </a:r>
        </a:p>
      </dsp:txBody>
      <dsp:txXfrm>
        <a:off x="3923526" y="757604"/>
        <a:ext cx="1147643" cy="765095"/>
      </dsp:txXfrm>
    </dsp:sp>
    <dsp:sp modelId="{41026601-30EA-834F-9467-B35D0B676F6A}">
      <dsp:nvSpPr>
        <dsp:cNvPr id="0" name=""/>
        <dsp:cNvSpPr/>
      </dsp:nvSpPr>
      <dsp:spPr>
        <a:xfrm>
          <a:off x="2411" y="1765618"/>
          <a:ext cx="765095" cy="765095"/>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1B8DD8-02AA-BE42-9171-5645822F4858}">
      <dsp:nvSpPr>
        <dsp:cNvPr id="0" name=""/>
        <dsp:cNvSpPr/>
      </dsp:nvSpPr>
      <dsp:spPr>
        <a:xfrm>
          <a:off x="767506" y="1763705"/>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Asian Americans- 212.9% / 8.4%</a:t>
          </a:r>
        </a:p>
      </dsp:txBody>
      <dsp:txXfrm>
        <a:off x="767506" y="1763705"/>
        <a:ext cx="1147643" cy="765095"/>
      </dsp:txXfrm>
    </dsp:sp>
    <dsp:sp modelId="{6A53450A-AB22-5D40-8091-B2CFD7DDAD53}">
      <dsp:nvSpPr>
        <dsp:cNvPr id="0" name=""/>
        <dsp:cNvSpPr/>
      </dsp:nvSpPr>
      <dsp:spPr>
        <a:xfrm>
          <a:off x="2106423" y="1765618"/>
          <a:ext cx="765095" cy="765095"/>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4C7F9-5EEC-CA40-B896-CC0E92F1CC1B}">
      <dsp:nvSpPr>
        <dsp:cNvPr id="0" name=""/>
        <dsp:cNvSpPr/>
      </dsp:nvSpPr>
      <dsp:spPr>
        <a:xfrm>
          <a:off x="2871519" y="1763705"/>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Hispanics -187.9% / 11.58%</a:t>
          </a:r>
        </a:p>
      </dsp:txBody>
      <dsp:txXfrm>
        <a:off x="2871519" y="1763705"/>
        <a:ext cx="1147643" cy="765095"/>
      </dsp:txXfrm>
    </dsp:sp>
    <dsp:sp modelId="{1627588F-89AB-D24B-BF11-082186F4E6D3}">
      <dsp:nvSpPr>
        <dsp:cNvPr id="0" name=""/>
        <dsp:cNvSpPr/>
      </dsp:nvSpPr>
      <dsp:spPr>
        <a:xfrm>
          <a:off x="4210436" y="1765618"/>
          <a:ext cx="765095" cy="765095"/>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1AA85F-622D-FD43-BFFF-95F87DF1A01D}">
      <dsp:nvSpPr>
        <dsp:cNvPr id="0" name=""/>
        <dsp:cNvSpPr/>
      </dsp:nvSpPr>
      <dsp:spPr>
        <a:xfrm>
          <a:off x="4975532" y="1763705"/>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African American- 71.3% /12.6%</a:t>
          </a:r>
        </a:p>
      </dsp:txBody>
      <dsp:txXfrm>
        <a:off x="4975532" y="1763705"/>
        <a:ext cx="1147643" cy="765095"/>
      </dsp:txXfrm>
    </dsp:sp>
    <dsp:sp modelId="{487ED296-9DFC-8543-97A8-E0B90E92F7FA}">
      <dsp:nvSpPr>
        <dsp:cNvPr id="0" name=""/>
        <dsp:cNvSpPr/>
      </dsp:nvSpPr>
      <dsp:spPr>
        <a:xfrm>
          <a:off x="6314449" y="1765618"/>
          <a:ext cx="765095" cy="7650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63BFC-F745-A646-9393-C8558E0961A2}">
      <dsp:nvSpPr>
        <dsp:cNvPr id="0" name=""/>
        <dsp:cNvSpPr/>
      </dsp:nvSpPr>
      <dsp:spPr>
        <a:xfrm>
          <a:off x="7079545" y="1763705"/>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Whites- 32.4% / 7.1%</a:t>
          </a:r>
        </a:p>
      </dsp:txBody>
      <dsp:txXfrm>
        <a:off x="7079545" y="1763705"/>
        <a:ext cx="1147643" cy="76509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9B971-AD42-B14A-8C5C-EFAB29F82364}">
      <dsp:nvSpPr>
        <dsp:cNvPr id="0" name=""/>
        <dsp:cNvSpPr/>
      </dsp:nvSpPr>
      <dsp:spPr>
        <a:xfrm>
          <a:off x="3353" y="0"/>
          <a:ext cx="6860818" cy="25991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a:t>Cultural competency is “awareness of and sensitivity to cultural differences; knowledge of cultural values, beliefs, and behaviors; and skill in working with culturally diverse populations”</a:t>
          </a:r>
        </a:p>
      </dsp:txBody>
      <dsp:txXfrm>
        <a:off x="79480" y="76127"/>
        <a:ext cx="6708564" cy="24469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6CEB1-24D3-6A40-9E4B-D949C6127EF6}">
      <dsp:nvSpPr>
        <dsp:cNvPr id="0" name=""/>
        <dsp:cNvSpPr/>
      </dsp:nvSpPr>
      <dsp:spPr>
        <a:xfrm>
          <a:off x="1751193" y="1414"/>
          <a:ext cx="2590213" cy="10360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a:t>Each individual has a unique personal history, belief system, communication style and health status.</a:t>
          </a:r>
        </a:p>
      </dsp:txBody>
      <dsp:txXfrm>
        <a:off x="2269236" y="1414"/>
        <a:ext cx="1554128" cy="1036085"/>
      </dsp:txXfrm>
    </dsp:sp>
    <dsp:sp modelId="{F1F2066A-7ADB-F947-91F1-34E6891BE7FA}">
      <dsp:nvSpPr>
        <dsp:cNvPr id="0" name=""/>
        <dsp:cNvSpPr/>
      </dsp:nvSpPr>
      <dsp:spPr>
        <a:xfrm>
          <a:off x="1751193" y="1182552"/>
          <a:ext cx="2590213" cy="10360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a:t>People from same country could still be different</a:t>
          </a:r>
        </a:p>
      </dsp:txBody>
      <dsp:txXfrm>
        <a:off x="2269236" y="1182552"/>
        <a:ext cx="1554128" cy="1036085"/>
      </dsp:txXfrm>
    </dsp:sp>
    <dsp:sp modelId="{22DFBED3-916A-5841-90E2-1C257821D4D2}">
      <dsp:nvSpPr>
        <dsp:cNvPr id="0" name=""/>
        <dsp:cNvSpPr/>
      </dsp:nvSpPr>
      <dsp:spPr>
        <a:xfrm>
          <a:off x="1751193" y="2363689"/>
          <a:ext cx="2590213" cy="10360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a:t>Avoid Stereotyping </a:t>
          </a:r>
        </a:p>
      </dsp:txBody>
      <dsp:txXfrm>
        <a:off x="2269236" y="2363689"/>
        <a:ext cx="1554128" cy="1036085"/>
      </dsp:txXfrm>
    </dsp:sp>
    <dsp:sp modelId="{1E2E26F7-81AD-A94E-96B0-89A542FE6593}">
      <dsp:nvSpPr>
        <dsp:cNvPr id="0" name=""/>
        <dsp:cNvSpPr/>
      </dsp:nvSpPr>
      <dsp:spPr>
        <a:xfrm>
          <a:off x="4004679" y="2451757"/>
          <a:ext cx="2149877" cy="85995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sz="1200" kern="1200"/>
            <a:t>Stereotyping can lead to misconceptions about the individual seeking care.</a:t>
          </a:r>
        </a:p>
      </dsp:txBody>
      <dsp:txXfrm>
        <a:off x="4434655" y="2451757"/>
        <a:ext cx="1289926" cy="8599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CA6B7-C156-4DB3-ABBD-B7D27896A8BF}">
      <dsp:nvSpPr>
        <dsp:cNvPr id="0" name=""/>
        <dsp:cNvSpPr/>
      </dsp:nvSpPr>
      <dsp:spPr>
        <a:xfrm rot="5400000">
          <a:off x="4707464" y="-2001851"/>
          <a:ext cx="765957" cy="520442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cs typeface="Arial" pitchFamily="34" charset="0"/>
            </a:rPr>
            <a:t>Developing Nurses’ Cultural Competencies: Evidence-Based and Best Practices</a:t>
          </a:r>
          <a:endParaRPr lang="en-US" sz="1400" kern="1200"/>
        </a:p>
      </dsp:txBody>
      <dsp:txXfrm rot="-5400000">
        <a:off x="2488230" y="254774"/>
        <a:ext cx="5167036" cy="691175"/>
      </dsp:txXfrm>
    </dsp:sp>
    <dsp:sp modelId="{27B9F6FF-9D97-4782-8522-6456763479DA}">
      <dsp:nvSpPr>
        <dsp:cNvPr id="0" name=""/>
        <dsp:cNvSpPr/>
      </dsp:nvSpPr>
      <dsp:spPr>
        <a:xfrm>
          <a:off x="782319" y="126921"/>
          <a:ext cx="1705910" cy="9468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a:t>Dr. Margaret Andrews </a:t>
          </a:r>
        </a:p>
      </dsp:txBody>
      <dsp:txXfrm>
        <a:off x="828542" y="173144"/>
        <a:ext cx="1613464" cy="854435"/>
      </dsp:txXfrm>
    </dsp:sp>
    <dsp:sp modelId="{D2383540-212A-410F-AA77-8890DD4ABCD1}">
      <dsp:nvSpPr>
        <dsp:cNvPr id="0" name=""/>
        <dsp:cNvSpPr/>
      </dsp:nvSpPr>
      <dsp:spPr>
        <a:xfrm rot="5400000">
          <a:off x="4635742" y="-722811"/>
          <a:ext cx="735491" cy="495874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Culture Care Theory and Ethnonursing Research Method</a:t>
          </a:r>
        </a:p>
      </dsp:txBody>
      <dsp:txXfrm rot="-5400000">
        <a:off x="2524115" y="1424720"/>
        <a:ext cx="4922841" cy="663683"/>
      </dsp:txXfrm>
    </dsp:sp>
    <dsp:sp modelId="{22AF79EC-2542-4DA3-9EA0-837EAD94B3D7}">
      <dsp:nvSpPr>
        <dsp:cNvPr id="0" name=""/>
        <dsp:cNvSpPr/>
      </dsp:nvSpPr>
      <dsp:spPr>
        <a:xfrm>
          <a:off x="789529" y="1245397"/>
          <a:ext cx="1727325" cy="947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a:t>Dr. Marilyn McFarland</a:t>
          </a:r>
        </a:p>
      </dsp:txBody>
      <dsp:txXfrm>
        <a:off x="835762" y="1291630"/>
        <a:ext cx="1634859" cy="854619"/>
      </dsp:txXfrm>
    </dsp:sp>
    <dsp:sp modelId="{63EB240E-2479-4366-8E0B-74859238320F}">
      <dsp:nvSpPr>
        <dsp:cNvPr id="0" name=""/>
        <dsp:cNvSpPr/>
      </dsp:nvSpPr>
      <dsp:spPr>
        <a:xfrm rot="5400000">
          <a:off x="4746538" y="183653"/>
          <a:ext cx="747449" cy="52636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cs typeface="Arial" pitchFamily="34" charset="0"/>
            </a:rPr>
            <a:t>Assessing the Cultural Health Care Beliefs and Practices of People from Diverse Cultural Backgrounds and Implications for Clinical Practice and Curriculum Development</a:t>
          </a:r>
          <a:endParaRPr lang="en-US" sz="1400" kern="1200"/>
        </a:p>
      </dsp:txBody>
      <dsp:txXfrm rot="-5400000">
        <a:off x="2488446" y="2478233"/>
        <a:ext cx="5227148" cy="674475"/>
      </dsp:txXfrm>
    </dsp:sp>
    <dsp:sp modelId="{A8669E33-F43C-4719-B0F7-7BA0DD19A2BE}">
      <dsp:nvSpPr>
        <dsp:cNvPr id="0" name=""/>
        <dsp:cNvSpPr/>
      </dsp:nvSpPr>
      <dsp:spPr>
        <a:xfrm>
          <a:off x="762000" y="2356060"/>
          <a:ext cx="1706125" cy="909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a:t>Dr. Hiba Wehbe-Alamah</a:t>
          </a:r>
        </a:p>
      </dsp:txBody>
      <dsp:txXfrm>
        <a:off x="806409" y="2400469"/>
        <a:ext cx="1617307" cy="8208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2235E-2FDA-3145-945F-3FABD6674F4F}">
      <dsp:nvSpPr>
        <dsp:cNvPr id="0" name=""/>
        <dsp:cNvSpPr/>
      </dsp:nvSpPr>
      <dsp:spPr>
        <a:xfrm>
          <a:off x="0" y="0"/>
          <a:ext cx="8961121" cy="4064000"/>
        </a:xfrm>
        <a:prstGeom prst="roundRect">
          <a:avLst>
            <a:gd name="adj" fmla="val 8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3154116" numCol="1" spcCol="1270" anchor="t" anchorCtr="0">
          <a:noAutofit/>
        </a:bodyPr>
        <a:lstStyle/>
        <a:p>
          <a:pPr lvl="0" algn="l" defTabSz="844550">
            <a:lnSpc>
              <a:spcPct val="90000"/>
            </a:lnSpc>
            <a:spcBef>
              <a:spcPct val="0"/>
            </a:spcBef>
            <a:spcAft>
              <a:spcPct val="35000"/>
            </a:spcAft>
          </a:pPr>
          <a:r>
            <a:rPr lang="en-US" sz="1900" kern="1200" dirty="0"/>
            <a:t>Challenges with categorical (list of traits)  approach:</a:t>
          </a:r>
        </a:p>
      </dsp:txBody>
      <dsp:txXfrm>
        <a:off x="101176" y="101176"/>
        <a:ext cx="8758769" cy="3861648"/>
      </dsp:txXfrm>
    </dsp:sp>
    <dsp:sp modelId="{981ACDCF-FAA3-4546-8D3A-3417A606BB5B}">
      <dsp:nvSpPr>
        <dsp:cNvPr id="0" name=""/>
        <dsp:cNvSpPr/>
      </dsp:nvSpPr>
      <dsp:spPr>
        <a:xfrm>
          <a:off x="2" y="755467"/>
          <a:ext cx="1792219" cy="420885"/>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buNone/>
          </a:pPr>
          <a:r>
            <a:rPr lang="en-US" sz="1000" kern="1200" dirty="0"/>
            <a:t>Culture is multidimensional/dynamic </a:t>
          </a:r>
        </a:p>
      </dsp:txBody>
      <dsp:txXfrm>
        <a:off x="12946" y="768411"/>
        <a:ext cx="1766331" cy="394997"/>
      </dsp:txXfrm>
    </dsp:sp>
    <dsp:sp modelId="{7C880DD5-A6D1-0844-B69B-22C79E26B02D}">
      <dsp:nvSpPr>
        <dsp:cNvPr id="0" name=""/>
        <dsp:cNvSpPr/>
      </dsp:nvSpPr>
      <dsp:spPr>
        <a:xfrm>
          <a:off x="2" y="1228530"/>
          <a:ext cx="1792219" cy="420885"/>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buNone/>
          </a:pPr>
          <a:r>
            <a:rPr lang="en-US" sz="1000" kern="1200" dirty="0"/>
            <a:t>Culture comprises multiple variables, affecting all aspects of experience</a:t>
          </a:r>
        </a:p>
      </dsp:txBody>
      <dsp:txXfrm>
        <a:off x="12946" y="1241474"/>
        <a:ext cx="1766331" cy="394997"/>
      </dsp:txXfrm>
    </dsp:sp>
    <dsp:sp modelId="{85582AC4-C5B2-3B44-A08B-C581E1F601D9}">
      <dsp:nvSpPr>
        <dsp:cNvPr id="0" name=""/>
        <dsp:cNvSpPr/>
      </dsp:nvSpPr>
      <dsp:spPr>
        <a:xfrm>
          <a:off x="2" y="1798321"/>
          <a:ext cx="1792219" cy="1081133"/>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buNone/>
          </a:pPr>
          <a:r>
            <a:rPr lang="en-US" sz="1000" kern="1200" dirty="0"/>
            <a:t>Cultural processes frequently differ within the same ethnic or social group because of differences in age cohort, gender, political association, class, religion, ethnicity, personality</a:t>
          </a:r>
        </a:p>
      </dsp:txBody>
      <dsp:txXfrm>
        <a:off x="33251" y="1831570"/>
        <a:ext cx="1725721" cy="1014635"/>
      </dsp:txXfrm>
    </dsp:sp>
    <dsp:sp modelId="{DB47149D-6FFC-1F42-AAB7-1CE00BF208F5}">
      <dsp:nvSpPr>
        <dsp:cNvPr id="0" name=""/>
        <dsp:cNvSpPr/>
      </dsp:nvSpPr>
      <dsp:spPr>
        <a:xfrm>
          <a:off x="14075" y="2951523"/>
          <a:ext cx="1792219" cy="420885"/>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buNone/>
          </a:pPr>
          <a:r>
            <a:rPr lang="en-US" sz="1000" kern="1200" dirty="0"/>
            <a:t>Culture is like art: elusive and nebulous concept</a:t>
          </a:r>
        </a:p>
      </dsp:txBody>
      <dsp:txXfrm>
        <a:off x="27019" y="2964467"/>
        <a:ext cx="1766331" cy="394997"/>
      </dsp:txXfrm>
    </dsp:sp>
    <dsp:sp modelId="{D3642B26-2EAC-344E-89BE-CA16860ABC00}">
      <dsp:nvSpPr>
        <dsp:cNvPr id="0" name=""/>
        <dsp:cNvSpPr/>
      </dsp:nvSpPr>
      <dsp:spPr>
        <a:xfrm>
          <a:off x="43304" y="3406362"/>
          <a:ext cx="1798550" cy="420885"/>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buNone/>
          </a:pPr>
          <a:r>
            <a:rPr lang="en-US" sz="1000" kern="1200" dirty="0"/>
            <a:t>The multicultural approach to cultural competence might result in stereotypical thinking</a:t>
          </a:r>
        </a:p>
      </dsp:txBody>
      <dsp:txXfrm>
        <a:off x="56248" y="3419306"/>
        <a:ext cx="1772662" cy="394997"/>
      </dsp:txXfrm>
    </dsp:sp>
    <dsp:sp modelId="{16DCE819-2569-1B44-940F-D7F966936939}">
      <dsp:nvSpPr>
        <dsp:cNvPr id="0" name=""/>
        <dsp:cNvSpPr/>
      </dsp:nvSpPr>
      <dsp:spPr>
        <a:xfrm>
          <a:off x="1944247" y="1016000"/>
          <a:ext cx="6640822" cy="2844800"/>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1806448" numCol="1" spcCol="1270" anchor="t" anchorCtr="0">
          <a:noAutofit/>
        </a:bodyPr>
        <a:lstStyle/>
        <a:p>
          <a:pPr lvl="0" algn="l" defTabSz="844550">
            <a:lnSpc>
              <a:spcPct val="90000"/>
            </a:lnSpc>
            <a:spcBef>
              <a:spcPct val="0"/>
            </a:spcBef>
            <a:spcAft>
              <a:spcPct val="35000"/>
            </a:spcAft>
          </a:pPr>
          <a:r>
            <a:rPr lang="en-US" sz="1900" kern="1200" dirty="0"/>
            <a:t>‘dos and don'ts’ for each group</a:t>
          </a:r>
        </a:p>
      </dsp:txBody>
      <dsp:txXfrm>
        <a:off x="2031734" y="1103487"/>
        <a:ext cx="6465848" cy="2669826"/>
      </dsp:txXfrm>
    </dsp:sp>
    <dsp:sp modelId="{7AA4D782-D137-8B46-86C3-D0982F681046}">
      <dsp:nvSpPr>
        <dsp:cNvPr id="0" name=""/>
        <dsp:cNvSpPr/>
      </dsp:nvSpPr>
      <dsp:spPr>
        <a:xfrm>
          <a:off x="1965845" y="2011680"/>
          <a:ext cx="1388973" cy="785132"/>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Broad ethnic, racial, religious</a:t>
          </a:r>
          <a:endParaRPr lang="en-US" sz="1100" kern="1200" dirty="0"/>
        </a:p>
      </dsp:txBody>
      <dsp:txXfrm>
        <a:off x="1989991" y="2035826"/>
        <a:ext cx="1340681" cy="736840"/>
      </dsp:txXfrm>
    </dsp:sp>
    <dsp:sp modelId="{8F165795-7EC7-404F-BDEE-F6D4B9C9A7CA}">
      <dsp:nvSpPr>
        <dsp:cNvPr id="0" name=""/>
        <dsp:cNvSpPr/>
      </dsp:nvSpPr>
      <dsp:spPr>
        <a:xfrm>
          <a:off x="1965845" y="2861330"/>
          <a:ext cx="1388973" cy="785132"/>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National groups, such as ‘African American’, ‘Hispanic’, or ‘Asian’ </a:t>
          </a:r>
          <a:endParaRPr lang="en-US" sz="1100" kern="1200" dirty="0"/>
        </a:p>
      </dsp:txBody>
      <dsp:txXfrm>
        <a:off x="1989991" y="2885476"/>
        <a:ext cx="1340681" cy="736840"/>
      </dsp:txXfrm>
    </dsp:sp>
    <dsp:sp modelId="{90C329A7-A276-0840-AFE7-65B29C721402}">
      <dsp:nvSpPr>
        <dsp:cNvPr id="0" name=""/>
        <dsp:cNvSpPr/>
      </dsp:nvSpPr>
      <dsp:spPr>
        <a:xfrm>
          <a:off x="3612403" y="2021612"/>
          <a:ext cx="4973422" cy="1625600"/>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917561" numCol="1" spcCol="1270" anchor="t" anchorCtr="0">
          <a:noAutofit/>
        </a:bodyPr>
        <a:lstStyle/>
        <a:p>
          <a:pPr lvl="0" algn="l" defTabSz="844550">
            <a:lnSpc>
              <a:spcPct val="90000"/>
            </a:lnSpc>
            <a:spcBef>
              <a:spcPct val="0"/>
            </a:spcBef>
            <a:spcAft>
              <a:spcPct val="35000"/>
            </a:spcAft>
          </a:pPr>
          <a:r>
            <a:rPr lang="en-US" sz="1900" kern="1200" dirty="0"/>
            <a:t>Cultural competence (categorical or multicultural)</a:t>
          </a:r>
        </a:p>
      </dsp:txBody>
      <dsp:txXfrm>
        <a:off x="3662396" y="2071605"/>
        <a:ext cx="4873436" cy="1525614"/>
      </dsp:txXfrm>
    </dsp:sp>
    <dsp:sp modelId="{A3FEFDF1-76A4-1C4E-850F-9B1FED29865F}">
      <dsp:nvSpPr>
        <dsp:cNvPr id="0" name=""/>
        <dsp:cNvSpPr/>
      </dsp:nvSpPr>
      <dsp:spPr>
        <a:xfrm>
          <a:off x="3663978" y="2763520"/>
          <a:ext cx="1155810" cy="731520"/>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Attitudes</a:t>
          </a:r>
          <a:endParaRPr lang="en-US" sz="1100" kern="1200" dirty="0"/>
        </a:p>
      </dsp:txBody>
      <dsp:txXfrm>
        <a:off x="3686475" y="2786017"/>
        <a:ext cx="1110816" cy="686526"/>
      </dsp:txXfrm>
    </dsp:sp>
    <dsp:sp modelId="{99063FB8-85D4-3944-B004-CD6340B24857}">
      <dsp:nvSpPr>
        <dsp:cNvPr id="0" name=""/>
        <dsp:cNvSpPr/>
      </dsp:nvSpPr>
      <dsp:spPr>
        <a:xfrm>
          <a:off x="4852671" y="2763520"/>
          <a:ext cx="1155810" cy="731520"/>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Values</a:t>
          </a:r>
          <a:endParaRPr lang="en-US" sz="1100" kern="1200" dirty="0"/>
        </a:p>
      </dsp:txBody>
      <dsp:txXfrm>
        <a:off x="4875168" y="2786017"/>
        <a:ext cx="1110816" cy="686526"/>
      </dsp:txXfrm>
    </dsp:sp>
    <dsp:sp modelId="{C22B2F15-D188-5B4A-B85A-A5A8F89160C9}">
      <dsp:nvSpPr>
        <dsp:cNvPr id="0" name=""/>
        <dsp:cNvSpPr/>
      </dsp:nvSpPr>
      <dsp:spPr>
        <a:xfrm>
          <a:off x="6041364" y="2763520"/>
          <a:ext cx="1155810" cy="731520"/>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Beliefs</a:t>
          </a:r>
          <a:endParaRPr lang="en-US" sz="1100" kern="1200" dirty="0"/>
        </a:p>
      </dsp:txBody>
      <dsp:txXfrm>
        <a:off x="6063861" y="2786017"/>
        <a:ext cx="1110816" cy="686526"/>
      </dsp:txXfrm>
    </dsp:sp>
    <dsp:sp modelId="{49DDB630-9EC5-8A47-A77C-E9265970720A}">
      <dsp:nvSpPr>
        <dsp:cNvPr id="0" name=""/>
        <dsp:cNvSpPr/>
      </dsp:nvSpPr>
      <dsp:spPr>
        <a:xfrm>
          <a:off x="7230057" y="2763520"/>
          <a:ext cx="1155810" cy="731520"/>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Behaviors of certain cultural groups</a:t>
          </a:r>
          <a:endParaRPr lang="en-US" sz="1100" kern="1200" dirty="0"/>
        </a:p>
      </dsp:txBody>
      <dsp:txXfrm>
        <a:off x="7252554" y="2786017"/>
        <a:ext cx="1110816" cy="6865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2181E-5F47-3846-AD55-1C6A8D9840FD}">
      <dsp:nvSpPr>
        <dsp:cNvPr id="0" name=""/>
        <dsp:cNvSpPr/>
      </dsp:nvSpPr>
      <dsp:spPr>
        <a:xfrm>
          <a:off x="1225463" y="2505"/>
          <a:ext cx="1467510" cy="733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Cross cultural approach to culturally competent clinical practice focuses on:</a:t>
          </a:r>
        </a:p>
      </dsp:txBody>
      <dsp:txXfrm>
        <a:off x="1246954" y="23996"/>
        <a:ext cx="1424528" cy="690773"/>
      </dsp:txXfrm>
    </dsp:sp>
    <dsp:sp modelId="{FA247040-9B23-5745-9486-2CD620B1639F}">
      <dsp:nvSpPr>
        <dsp:cNvPr id="0" name=""/>
        <dsp:cNvSpPr/>
      </dsp:nvSpPr>
      <dsp:spPr>
        <a:xfrm>
          <a:off x="1372214" y="736260"/>
          <a:ext cx="146751" cy="550316"/>
        </a:xfrm>
        <a:custGeom>
          <a:avLst/>
          <a:gdLst/>
          <a:ahLst/>
          <a:cxnLst/>
          <a:rect l="0" t="0" r="0" b="0"/>
          <a:pathLst>
            <a:path>
              <a:moveTo>
                <a:pt x="0" y="0"/>
              </a:moveTo>
              <a:lnTo>
                <a:pt x="0" y="550316"/>
              </a:lnTo>
              <a:lnTo>
                <a:pt x="146751" y="5503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32FF3D-3A9A-8549-B27F-C9E669C52B18}">
      <dsp:nvSpPr>
        <dsp:cNvPr id="0" name=""/>
        <dsp:cNvSpPr/>
      </dsp:nvSpPr>
      <dsp:spPr>
        <a:xfrm>
          <a:off x="1518965" y="919699"/>
          <a:ext cx="1692943" cy="733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foundational communication skills</a:t>
          </a:r>
        </a:p>
      </dsp:txBody>
      <dsp:txXfrm>
        <a:off x="1540456" y="941190"/>
        <a:ext cx="1649961" cy="690773"/>
      </dsp:txXfrm>
    </dsp:sp>
    <dsp:sp modelId="{960F80B3-A8AC-3146-BDA4-BA55B67D025F}">
      <dsp:nvSpPr>
        <dsp:cNvPr id="0" name=""/>
        <dsp:cNvSpPr/>
      </dsp:nvSpPr>
      <dsp:spPr>
        <a:xfrm>
          <a:off x="1372214" y="736260"/>
          <a:ext cx="146751" cy="1467510"/>
        </a:xfrm>
        <a:custGeom>
          <a:avLst/>
          <a:gdLst/>
          <a:ahLst/>
          <a:cxnLst/>
          <a:rect l="0" t="0" r="0" b="0"/>
          <a:pathLst>
            <a:path>
              <a:moveTo>
                <a:pt x="0" y="0"/>
              </a:moveTo>
              <a:lnTo>
                <a:pt x="0" y="1467510"/>
              </a:lnTo>
              <a:lnTo>
                <a:pt x="146751" y="1467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0B7AF0-F686-3348-8C82-DB7913DB6625}">
      <dsp:nvSpPr>
        <dsp:cNvPr id="0" name=""/>
        <dsp:cNvSpPr/>
      </dsp:nvSpPr>
      <dsp:spPr>
        <a:xfrm>
          <a:off x="1518965" y="1836893"/>
          <a:ext cx="1711962" cy="733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awareness of cross-cutting cultural and social issues</a:t>
          </a:r>
        </a:p>
      </dsp:txBody>
      <dsp:txXfrm>
        <a:off x="1540456" y="1858384"/>
        <a:ext cx="1668980" cy="690773"/>
      </dsp:txXfrm>
    </dsp:sp>
    <dsp:sp modelId="{10E32A88-4590-DD4F-8ED4-23336D1C1453}">
      <dsp:nvSpPr>
        <dsp:cNvPr id="0" name=""/>
        <dsp:cNvSpPr/>
      </dsp:nvSpPr>
      <dsp:spPr>
        <a:xfrm>
          <a:off x="1372214" y="736260"/>
          <a:ext cx="146751" cy="2384704"/>
        </a:xfrm>
        <a:custGeom>
          <a:avLst/>
          <a:gdLst/>
          <a:ahLst/>
          <a:cxnLst/>
          <a:rect l="0" t="0" r="0" b="0"/>
          <a:pathLst>
            <a:path>
              <a:moveTo>
                <a:pt x="0" y="0"/>
              </a:moveTo>
              <a:lnTo>
                <a:pt x="0" y="2384704"/>
              </a:lnTo>
              <a:lnTo>
                <a:pt x="146751" y="23847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B79901-48DA-B54C-94A2-A47640D32B00}">
      <dsp:nvSpPr>
        <dsp:cNvPr id="0" name=""/>
        <dsp:cNvSpPr/>
      </dsp:nvSpPr>
      <dsp:spPr>
        <a:xfrm>
          <a:off x="1518965" y="2754087"/>
          <a:ext cx="1929693" cy="733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health beliefs that are present in all cultures </a:t>
          </a:r>
        </a:p>
      </dsp:txBody>
      <dsp:txXfrm>
        <a:off x="1540456" y="2775578"/>
        <a:ext cx="1886711" cy="6907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685F190-035F-4960-B86F-F61E118F2B24}" type="datetimeFigureOut">
              <a:rPr lang="en-US" smtClean="0"/>
              <a:t>8/14/2018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D853C8A-58E4-4BBE-9EBE-913E595BE0B9}" type="slidenum">
              <a:rPr lang="en-US" smtClean="0"/>
              <a:t>‹#›</a:t>
            </a:fld>
            <a:endParaRPr lang="en-US"/>
          </a:p>
        </p:txBody>
      </p:sp>
    </p:spTree>
    <p:extLst>
      <p:ext uri="{BB962C8B-B14F-4D97-AF65-F5344CB8AC3E}">
        <p14:creationId xmlns:p14="http://schemas.microsoft.com/office/powerpoint/2010/main" val="912206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CB88BC0-F0B6-CA46-A1C7-A9E8961E98EE}" type="datetimeFigureOut">
              <a:rPr lang="en-US" smtClean="0"/>
              <a:t>8/14/2018</a:t>
            </a:fld>
            <a:endParaRPr lang="en-US"/>
          </a:p>
        </p:txBody>
      </p:sp>
      <p:sp>
        <p:nvSpPr>
          <p:cNvPr id="4" name="Slide Image Placeholder 3"/>
          <p:cNvSpPr>
            <a:spLocks noGrp="1" noRot="1" noChangeAspect="1"/>
          </p:cNvSpPr>
          <p:nvPr>
            <p:ph type="sldImg" idx="2"/>
          </p:nvPr>
        </p:nvSpPr>
        <p:spPr>
          <a:xfrm>
            <a:off x="409575" y="696913"/>
            <a:ext cx="61912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1CE050F-AB49-6145-B5BA-6FE297C46310}" type="slidenum">
              <a:rPr lang="en-US" smtClean="0"/>
              <a:t>‹#›</a:t>
            </a:fld>
            <a:endParaRPr lang="en-US"/>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a:t>
            </a:fld>
            <a:endParaRPr lang="en-US" dirty="0"/>
          </a:p>
        </p:txBody>
      </p:sp>
    </p:spTree>
    <p:extLst>
      <p:ext uri="{BB962C8B-B14F-4D97-AF65-F5344CB8AC3E}">
        <p14:creationId xmlns:p14="http://schemas.microsoft.com/office/powerpoint/2010/main" val="171056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21</a:t>
            </a:fld>
            <a:endParaRPr lang="en-US"/>
          </a:p>
        </p:txBody>
      </p:sp>
    </p:spTree>
    <p:extLst>
      <p:ext uri="{BB962C8B-B14F-4D97-AF65-F5344CB8AC3E}">
        <p14:creationId xmlns:p14="http://schemas.microsoft.com/office/powerpoint/2010/main" val="2137085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newer approach to culturally competent clinical practice focuses on foundational communication skills, awareness of cross-cutting cultural and social issues, and health beliefs that are present in </a:t>
            </a:r>
            <a:r>
              <a:rPr lang="en-US" i="1" dirty="0" err="1"/>
              <a:t>all</a:t>
            </a:r>
            <a:r>
              <a:rPr lang="en-US" dirty="0" err="1"/>
              <a:t>cultures</a:t>
            </a:r>
            <a:r>
              <a:rPr lang="en-US" dirty="0"/>
              <a:t>. We can think of these as universal </a:t>
            </a:r>
            <a:r>
              <a:rPr lang="en-US" i="1" dirty="0"/>
              <a:t>human</a:t>
            </a:r>
            <a:r>
              <a:rPr lang="en-US" dirty="0"/>
              <a:t> beliefs, needs, and traits. This approach relies on identifying and negotiating different styles of communication, decision-making preferences, roles of family, sexual and gender issues, and issues of mistrust, prejudice, and racism, among other factors. </a:t>
            </a:r>
          </a:p>
        </p:txBody>
      </p:sp>
      <p:sp>
        <p:nvSpPr>
          <p:cNvPr id="4" name="Slide Number Placeholder 3"/>
          <p:cNvSpPr>
            <a:spLocks noGrp="1"/>
          </p:cNvSpPr>
          <p:nvPr>
            <p:ph type="sldNum" sz="quarter" idx="10"/>
          </p:nvPr>
        </p:nvSpPr>
        <p:spPr/>
        <p:txBody>
          <a:bodyPr/>
          <a:lstStyle/>
          <a:p>
            <a:fld id="{C1CE050F-AB49-6145-B5BA-6FE297C46310}" type="slidenum">
              <a:rPr lang="en-US" smtClean="0"/>
              <a:t>22</a:t>
            </a:fld>
            <a:endParaRPr lang="en-US"/>
          </a:p>
        </p:txBody>
      </p:sp>
    </p:spTree>
    <p:extLst>
      <p:ext uri="{BB962C8B-B14F-4D97-AF65-F5344CB8AC3E}">
        <p14:creationId xmlns:p14="http://schemas.microsoft.com/office/powerpoint/2010/main" val="3138636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Process of Cultural Competence in the Delivery of Healthcare Services</a:t>
            </a:r>
            <a:r>
              <a:rPr lang="en-US" dirty="0"/>
              <a:t>,” is a culturally consciously model of care that defines cultural competence as “the process in which the healthcare professional continually strives to achieve the ability and availability to effectively work within the cultural context of a client” (family, individual or community). It is a process of becoming culturally competent, not being culturally competent. This model of cultural competence views cultural awareness, cultural knowledge, cultural skill, cultural encounters and cultural desire as the five constructs of cultural competence. </a:t>
            </a:r>
            <a:r>
              <a:rPr lang="en-US" b="1" dirty="0"/>
              <a:t>Cultural awareness</a:t>
            </a:r>
            <a:r>
              <a:rPr lang="en-US" dirty="0"/>
              <a:t> is defined as the process of conducting a self-examination of one’s own biases towards other cultures and the in-depth exploration of one’s cultural and professional background. Cultural awareness also involves being aware of the existence of documented racism and other “isms” in healthcare delivery. </a:t>
            </a:r>
            <a:r>
              <a:rPr lang="en-US" b="1" dirty="0"/>
              <a:t>Cultural knowledge</a:t>
            </a:r>
            <a:r>
              <a:rPr lang="en-US" dirty="0"/>
              <a:t> is defined as the process in which the healthcare professional seeks and obtains a sound educational base about culturally diverse groups. In acquiring this knowledge, healthcare professionals must focus on the integration of three specific issues: health-related beliefs practices and cultural values; disease incidence and prevalence (</a:t>
            </a:r>
            <a:r>
              <a:rPr lang="en-US" dirty="0" err="1"/>
              <a:t>Lavizzo-Mourey</a:t>
            </a:r>
            <a:r>
              <a:rPr lang="en-US" dirty="0"/>
              <a:t>, 1996). </a:t>
            </a:r>
            <a:r>
              <a:rPr lang="en-US" b="1" dirty="0"/>
              <a:t>Cultural skill</a:t>
            </a:r>
            <a:r>
              <a:rPr lang="en-US" dirty="0"/>
              <a:t> is the ability to conduct a cultural assessment to collect relevant cultural data regarding the client’s presenting problem as well as accurately conducting a culturally-based physical assessment. </a:t>
            </a:r>
            <a:r>
              <a:rPr lang="en-US" b="1" dirty="0"/>
              <a:t>Cultural encounters</a:t>
            </a:r>
            <a:r>
              <a:rPr lang="en-US" dirty="0"/>
              <a:t> is the process which encourages the healthcare professional to directly engage in face-to-face cultural interactions and other types of encounters with clients from culturally diverse backgrounds in order to modify existing beliefs about a cultural group and to prevent possible stereotyping. </a:t>
            </a:r>
            <a:r>
              <a:rPr lang="en-US" b="1" dirty="0"/>
              <a:t>Cultural desire</a:t>
            </a:r>
            <a:r>
              <a:rPr lang="en-US" dirty="0"/>
              <a:t> is the motivation of the healthcare professional to “want to” engage in the process of becoming culturally aware, culturally knowledgeable, culturally skillful and seeking cultural encounters; not the “have to.” Cultural encounters is the pivotal construct of cultural competence that provides the energy source and foundation for one’s journey towards cultural competence.</a:t>
            </a:r>
          </a:p>
        </p:txBody>
      </p:sp>
      <p:sp>
        <p:nvSpPr>
          <p:cNvPr id="4" name="Slide Number Placeholder 3"/>
          <p:cNvSpPr>
            <a:spLocks noGrp="1"/>
          </p:cNvSpPr>
          <p:nvPr>
            <p:ph type="sldNum" sz="quarter" idx="10"/>
          </p:nvPr>
        </p:nvSpPr>
        <p:spPr/>
        <p:txBody>
          <a:bodyPr/>
          <a:lstStyle/>
          <a:p>
            <a:fld id="{C1CE050F-AB49-6145-B5BA-6FE297C46310}" type="slidenum">
              <a:rPr lang="en-US" smtClean="0"/>
              <a:t>23</a:t>
            </a:fld>
            <a:endParaRPr lang="en-US"/>
          </a:p>
        </p:txBody>
      </p:sp>
    </p:spTree>
    <p:extLst>
      <p:ext uri="{BB962C8B-B14F-4D97-AF65-F5344CB8AC3E}">
        <p14:creationId xmlns:p14="http://schemas.microsoft.com/office/powerpoint/2010/main" val="143661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1CFADC0-B37E-45D5-9B19-037505C6BF36}" type="slidenum">
              <a:rPr lang="en-US" altLang="en-US" smtClean="0"/>
              <a:pPr eaLnBrk="1" hangingPunct="1">
                <a:spcBef>
                  <a:spcPct val="0"/>
                </a:spcBef>
              </a:pPr>
              <a:t>25</a:t>
            </a:fld>
            <a:endParaRPr lang="en-US"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A097FA-A669-4C34-9FA2-74171D8672B1}" type="slidenum">
              <a:rPr lang="en-US" smtClean="0"/>
              <a:t>27</a:t>
            </a:fld>
            <a:endParaRPr lang="en-US"/>
          </a:p>
        </p:txBody>
      </p:sp>
    </p:spTree>
    <p:extLst>
      <p:ext uri="{BB962C8B-B14F-4D97-AF65-F5344CB8AC3E}">
        <p14:creationId xmlns:p14="http://schemas.microsoft.com/office/powerpoint/2010/main" val="3452741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28</a:t>
            </a:fld>
            <a:endParaRPr lang="en-US"/>
          </a:p>
        </p:txBody>
      </p:sp>
    </p:spTree>
    <p:extLst>
      <p:ext uri="{BB962C8B-B14F-4D97-AF65-F5344CB8AC3E}">
        <p14:creationId xmlns:p14="http://schemas.microsoft.com/office/powerpoint/2010/main" val="2228887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30</a:t>
            </a:fld>
            <a:endParaRPr lang="en-US"/>
          </a:p>
        </p:txBody>
      </p:sp>
    </p:spTree>
    <p:extLst>
      <p:ext uri="{BB962C8B-B14F-4D97-AF65-F5344CB8AC3E}">
        <p14:creationId xmlns:p14="http://schemas.microsoft.com/office/powerpoint/2010/main" val="374211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E52A44-5A9C-4324-81CF-BB3293C7BA82}" type="slidenum">
              <a:rPr lang="en-US" altLang="en-US" smtClean="0"/>
              <a:pPr eaLnBrk="1" hangingPunct="1">
                <a:spcBef>
                  <a:spcPct val="0"/>
                </a:spcBef>
              </a:pPr>
              <a:t>31</a:t>
            </a:fld>
            <a:endParaRPr lang="en-US" altLang="en-US"/>
          </a:p>
        </p:txBody>
      </p:sp>
      <p:sp>
        <p:nvSpPr>
          <p:cNvPr id="89091" name="Rectangle 2"/>
          <p:cNvSpPr>
            <a:spLocks noGrp="1" noRot="1" noChangeAspect="1" noChangeArrowheads="1" noTextEdit="1"/>
          </p:cNvSpPr>
          <p:nvPr>
            <p:ph type="sldImg"/>
          </p:nvPr>
        </p:nvSpPr>
        <p:spPr>
          <a:xfrm>
            <a:off x="409575" y="696913"/>
            <a:ext cx="6191250" cy="3486150"/>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F3937C3-BC55-4D6D-8A58-E0B30EB5C840}" type="slidenum">
              <a:rPr lang="en-US" altLang="en-US" smtClean="0"/>
              <a:pPr eaLnBrk="1" hangingPunct="1">
                <a:spcBef>
                  <a:spcPct val="0"/>
                </a:spcBef>
              </a:pPr>
              <a:t>32</a:t>
            </a:fld>
            <a:endParaRPr lang="en-US" altLang="en-US"/>
          </a:p>
        </p:txBody>
      </p:sp>
      <p:sp>
        <p:nvSpPr>
          <p:cNvPr id="92163" name="Rectangle 2"/>
          <p:cNvSpPr>
            <a:spLocks noGrp="1" noRot="1" noChangeAspect="1" noChangeArrowheads="1" noTextEdit="1"/>
          </p:cNvSpPr>
          <p:nvPr>
            <p:ph type="sldImg"/>
          </p:nvPr>
        </p:nvSpPr>
        <p:spPr>
          <a:xfrm>
            <a:off x="409575" y="696913"/>
            <a:ext cx="6191250" cy="348615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sz="2200">
                <a:latin typeface="Arial" panose="020B0604020202020204" pitchFamily="34" charset="0"/>
                <a:cs typeface="Arial" panose="020B0604020202020204" pitchFamily="34" charset="0"/>
              </a:rPr>
              <a:t>Are heavily involved in key religious institutions, such as churches or mosques.</a:t>
            </a:r>
          </a:p>
          <a:p>
            <a:pPr lvl="1" eaLnBrk="1" hangingPunct="1"/>
            <a:r>
              <a:rPr lang="en-US" altLang="en-US" sz="2200">
                <a:latin typeface="Arial" panose="020B0604020202020204" pitchFamily="34" charset="0"/>
                <a:cs typeface="Arial" panose="020B0604020202020204" pitchFamily="34" charset="0"/>
              </a:rPr>
              <a:t>Often discomfort with and mistrust of the health care system (the Tuskegee Syphilis Experiment is a major reason for the mistrust) .</a:t>
            </a:r>
          </a:p>
          <a:p>
            <a:pPr lvl="1" eaLnBrk="1" hangingPunct="1"/>
            <a:r>
              <a:rPr lang="en-US" altLang="en-US" sz="2200">
                <a:latin typeface="Arial" panose="020B0604020202020204" pitchFamily="34" charset="0"/>
                <a:cs typeface="Arial" panose="020B0604020202020204" pitchFamily="34" charset="0"/>
              </a:rPr>
              <a:t>Fear of being diagnosed with a life-threatening or debilitating disease or illness. </a:t>
            </a:r>
          </a:p>
          <a:p>
            <a:pPr lvl="1" eaLnBrk="1" hangingPunct="1"/>
            <a:r>
              <a:rPr lang="en-US" altLang="en-US" sz="2200">
                <a:latin typeface="Arial" panose="020B0604020202020204" pitchFamily="34" charset="0"/>
                <a:cs typeface="Arial" panose="020B0604020202020204" pitchFamily="34" charset="0"/>
              </a:rPr>
              <a:t>A common perception that diagnostic procedures are an invasion of privacy. </a:t>
            </a:r>
          </a:p>
          <a:p>
            <a:pPr lvl="1">
              <a:lnSpc>
                <a:spcPct val="80000"/>
              </a:lnSpc>
            </a:pPr>
            <a:r>
              <a:rPr lang="en-US" altLang="en-US" sz="2200"/>
              <a:t>Feel less guilt about over-eating and accepts larger body sizes </a:t>
            </a:r>
          </a:p>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4AB5E8-3638-4A46-A0FB-D7F13D715C7A}" type="slidenum">
              <a:rPr lang="en-US" altLang="en-US" smtClean="0"/>
              <a:pPr eaLnBrk="1" hangingPunct="1">
                <a:spcBef>
                  <a:spcPct val="0"/>
                </a:spcBef>
              </a:pPr>
              <a:t>33</a:t>
            </a:fld>
            <a:endParaRPr lang="en-US" altLang="en-US"/>
          </a:p>
        </p:txBody>
      </p:sp>
      <p:sp>
        <p:nvSpPr>
          <p:cNvPr id="95235" name="Rectangle 2"/>
          <p:cNvSpPr>
            <a:spLocks noGrp="1" noRot="1" noChangeAspect="1" noChangeArrowheads="1" noTextEdit="1"/>
          </p:cNvSpPr>
          <p:nvPr>
            <p:ph type="sldImg"/>
          </p:nvPr>
        </p:nvSpPr>
        <p:spPr>
          <a:xfrm>
            <a:off x="409575" y="696913"/>
            <a:ext cx="6191250" cy="348615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Official language and educational activities in  English, French, Portuguese, German, Italian, and Arabic. </a:t>
            </a:r>
          </a:p>
          <a:p>
            <a:pPr eaLnBrk="1" hangingPunct="1"/>
            <a:r>
              <a:rPr lang="en-US" altLang="en-US"/>
              <a:t>Family is defined broadly and may encompass people from the same village of origin, friends, and even distant blood relatives.</a:t>
            </a:r>
          </a:p>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4</a:t>
            </a:fld>
            <a:endParaRPr lang="en-US"/>
          </a:p>
        </p:txBody>
      </p:sp>
    </p:spTree>
    <p:extLst>
      <p:ext uri="{BB962C8B-B14F-4D97-AF65-F5344CB8AC3E}">
        <p14:creationId xmlns:p14="http://schemas.microsoft.com/office/powerpoint/2010/main" val="563146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332490-854C-481F-8799-9ED664CA9B08}" type="slidenum">
              <a:rPr lang="en-US" altLang="en-US" smtClean="0"/>
              <a:pPr eaLnBrk="1" hangingPunct="1">
                <a:spcBef>
                  <a:spcPct val="0"/>
                </a:spcBef>
              </a:pPr>
              <a:t>34</a:t>
            </a:fld>
            <a:endParaRPr lang="en-US" altLang="en-US"/>
          </a:p>
        </p:txBody>
      </p:sp>
      <p:sp>
        <p:nvSpPr>
          <p:cNvPr id="98307" name="Rectangle 2"/>
          <p:cNvSpPr>
            <a:spLocks noGrp="1" noRot="1" noChangeAspect="1" noChangeArrowheads="1" noTextEdit="1"/>
          </p:cNvSpPr>
          <p:nvPr>
            <p:ph type="sldImg"/>
          </p:nvPr>
        </p:nvSpPr>
        <p:spPr>
          <a:xfrm>
            <a:off x="409575" y="696913"/>
            <a:ext cx="6191250" cy="348615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8AAAEA5-1BB3-4A11-82CC-D5724676AA12}" type="slidenum">
              <a:rPr lang="en-US" altLang="en-US" smtClean="0"/>
              <a:pPr eaLnBrk="1" hangingPunct="1">
                <a:spcBef>
                  <a:spcPct val="0"/>
                </a:spcBef>
              </a:pPr>
              <a:t>35</a:t>
            </a:fld>
            <a:endParaRPr lang="en-US" altLang="en-US"/>
          </a:p>
        </p:txBody>
      </p:sp>
      <p:sp>
        <p:nvSpPr>
          <p:cNvPr id="100355" name="Rectangle 2"/>
          <p:cNvSpPr>
            <a:spLocks noGrp="1" noRot="1" noChangeAspect="1" noChangeArrowheads="1" noTextEdit="1"/>
          </p:cNvSpPr>
          <p:nvPr>
            <p:ph type="sldImg"/>
          </p:nvPr>
        </p:nvSpPr>
        <p:spPr>
          <a:xfrm>
            <a:off x="409575" y="696913"/>
            <a:ext cx="6191250" cy="348615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0ED3BBB-4966-450C-99B7-5F6CD3B4FC8C}" type="slidenum">
              <a:rPr lang="en-US" altLang="en-US" smtClean="0"/>
              <a:pPr eaLnBrk="1" hangingPunct="1">
                <a:spcBef>
                  <a:spcPct val="0"/>
                </a:spcBef>
              </a:pPr>
              <a:t>36</a:t>
            </a:fld>
            <a:endParaRPr lang="en-US" altLang="en-US"/>
          </a:p>
        </p:txBody>
      </p:sp>
      <p:sp>
        <p:nvSpPr>
          <p:cNvPr id="103427" name="Rectangle 2"/>
          <p:cNvSpPr>
            <a:spLocks noGrp="1" noRot="1" noChangeAspect="1" noChangeArrowheads="1" noTextEdit="1"/>
          </p:cNvSpPr>
          <p:nvPr>
            <p:ph type="sldImg"/>
          </p:nvPr>
        </p:nvSpPr>
        <p:spPr>
          <a:xfrm>
            <a:off x="409575" y="696913"/>
            <a:ext cx="6191250" cy="3486150"/>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Rarely respond positively to health education and treatment based on scare tactics to motivate behavior change. </a:t>
            </a:r>
          </a:p>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BC2609-7689-4B3A-BC28-518AB21689A5}" type="slidenum">
              <a:rPr lang="en-US" altLang="en-US" smtClean="0"/>
              <a:pPr eaLnBrk="1" hangingPunct="1">
                <a:spcBef>
                  <a:spcPct val="0"/>
                </a:spcBef>
              </a:pPr>
              <a:t>37</a:t>
            </a:fld>
            <a:endParaRPr lang="en-US" altLang="en-US"/>
          </a:p>
        </p:txBody>
      </p:sp>
      <p:sp>
        <p:nvSpPr>
          <p:cNvPr id="104451" name="Rectangle 2"/>
          <p:cNvSpPr>
            <a:spLocks noGrp="1" noRot="1" noChangeAspect="1" noChangeArrowheads="1" noTextEdit="1"/>
          </p:cNvSpPr>
          <p:nvPr>
            <p:ph type="sldImg"/>
          </p:nvPr>
        </p:nvSpPr>
        <p:spPr>
          <a:xfrm>
            <a:off x="409575" y="696913"/>
            <a:ext cx="6191250" cy="348615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604FB1E-9070-4FF7-93D8-2A2A095E3B58}" type="slidenum">
              <a:rPr lang="en-US" altLang="en-US" smtClean="0"/>
              <a:pPr eaLnBrk="1" hangingPunct="1">
                <a:spcBef>
                  <a:spcPct val="0"/>
                </a:spcBef>
              </a:pPr>
              <a:t>38</a:t>
            </a:fld>
            <a:endParaRPr lang="en-US" altLang="en-US"/>
          </a:p>
        </p:txBody>
      </p:sp>
      <p:sp>
        <p:nvSpPr>
          <p:cNvPr id="108547" name="Rectangle 2"/>
          <p:cNvSpPr>
            <a:spLocks noGrp="1" noRot="1" noChangeAspect="1" noChangeArrowheads="1" noTextEdit="1"/>
          </p:cNvSpPr>
          <p:nvPr>
            <p:ph type="sldImg"/>
          </p:nvPr>
        </p:nvSpPr>
        <p:spPr>
          <a:xfrm>
            <a:off x="409575" y="696913"/>
            <a:ext cx="6191250" cy="3486150"/>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err="1"/>
              <a:t>Epner</a:t>
            </a:r>
            <a:r>
              <a:rPr lang="en-US" dirty="0"/>
              <a:t> DE,  </a:t>
            </a:r>
            <a:r>
              <a:rPr lang="en-US" dirty="0" err="1"/>
              <a:t>Baile</a:t>
            </a:r>
            <a:r>
              <a:rPr lang="en-US" dirty="0"/>
              <a:t> WF. </a:t>
            </a:r>
            <a:r>
              <a:rPr lang="en-US" dirty="0" err="1"/>
              <a:t>Wooden's</a:t>
            </a:r>
            <a:r>
              <a:rPr lang="en-US" dirty="0"/>
              <a:t> pyramid: building a hierarchy of skills for successful communication, </a:t>
            </a:r>
            <a:r>
              <a:rPr lang="en-US" i="1" dirty="0"/>
              <a:t>Med Teach</a:t>
            </a:r>
            <a:r>
              <a:rPr lang="en-US" dirty="0"/>
              <a:t>, 2011, vol. 33 (pg. 39-43)</a:t>
            </a:r>
          </a:p>
        </p:txBody>
      </p:sp>
      <p:sp>
        <p:nvSpPr>
          <p:cNvPr id="4" name="Slide Number Placeholder 3"/>
          <p:cNvSpPr>
            <a:spLocks noGrp="1"/>
          </p:cNvSpPr>
          <p:nvPr>
            <p:ph type="sldNum" sz="quarter" idx="10"/>
          </p:nvPr>
        </p:nvSpPr>
        <p:spPr/>
        <p:txBody>
          <a:bodyPr/>
          <a:lstStyle/>
          <a:p>
            <a:fld id="{C1CE050F-AB49-6145-B5BA-6FE297C46310}" type="slidenum">
              <a:rPr lang="en-US" smtClean="0"/>
              <a:t>40</a:t>
            </a:fld>
            <a:endParaRPr lang="en-US"/>
          </a:p>
        </p:txBody>
      </p:sp>
    </p:spTree>
    <p:extLst>
      <p:ext uri="{BB962C8B-B14F-4D97-AF65-F5344CB8AC3E}">
        <p14:creationId xmlns:p14="http://schemas.microsoft.com/office/powerpoint/2010/main" val="2476953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41</a:t>
            </a:fld>
            <a:endParaRPr lang="en-US"/>
          </a:p>
        </p:txBody>
      </p:sp>
    </p:spTree>
    <p:extLst>
      <p:ext uri="{BB962C8B-B14F-4D97-AF65-F5344CB8AC3E}">
        <p14:creationId xmlns:p14="http://schemas.microsoft.com/office/powerpoint/2010/main" val="307102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Inviting the patient to tell the story of his illness is itself therapeutic.</a:t>
            </a:r>
          </a:p>
          <a:p>
            <a:pPr fontAlgn="base"/>
            <a:r>
              <a:rPr lang="en-US" dirty="0"/>
              <a:t>Exploring the patient's concerns gets you tuned in to his agenda</a:t>
            </a:r>
          </a:p>
          <a:p>
            <a:pPr fontAlgn="base"/>
            <a:r>
              <a:rPr lang="en-US" dirty="0"/>
              <a:t>Taking a personal history allows the patient to feel as if you are interested in him as a person, not only as a patient.</a:t>
            </a:r>
          </a:p>
        </p:txBody>
      </p:sp>
      <p:sp>
        <p:nvSpPr>
          <p:cNvPr id="4" name="Slide Number Placeholder 3"/>
          <p:cNvSpPr>
            <a:spLocks noGrp="1"/>
          </p:cNvSpPr>
          <p:nvPr>
            <p:ph type="sldNum" sz="quarter" idx="10"/>
          </p:nvPr>
        </p:nvSpPr>
        <p:spPr/>
        <p:txBody>
          <a:bodyPr/>
          <a:lstStyle/>
          <a:p>
            <a:fld id="{C1CE050F-AB49-6145-B5BA-6FE297C46310}" type="slidenum">
              <a:rPr lang="en-US" smtClean="0"/>
              <a:t>43</a:t>
            </a:fld>
            <a:endParaRPr lang="en-US"/>
          </a:p>
        </p:txBody>
      </p:sp>
    </p:spTree>
    <p:extLst>
      <p:ext uri="{BB962C8B-B14F-4D97-AF65-F5344CB8AC3E}">
        <p14:creationId xmlns:p14="http://schemas.microsoft.com/office/powerpoint/2010/main" val="2420367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All people really care about is being cared about</a:t>
            </a:r>
          </a:p>
          <a:p>
            <a:pPr fontAlgn="base"/>
            <a:r>
              <a:rPr lang="en-US" dirty="0"/>
              <a:t>Telling the patient and her family you will treat them as if they were part of your family, and then doing so, builds trust and rapport.</a:t>
            </a:r>
          </a:p>
          <a:p>
            <a:pPr fontAlgn="base"/>
            <a:r>
              <a:rPr lang="en-US" dirty="0"/>
              <a:t>Responding to emotion with empathy allows a patient to feel you are tuned in to her.</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44</a:t>
            </a:fld>
            <a:endParaRPr lang="en-US"/>
          </a:p>
        </p:txBody>
      </p:sp>
    </p:spTree>
    <p:extLst>
      <p:ext uri="{BB962C8B-B14F-4D97-AF65-F5344CB8AC3E}">
        <p14:creationId xmlns:p14="http://schemas.microsoft.com/office/powerpoint/2010/main" val="771514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Family is an extension of the patient.</a:t>
            </a:r>
            <a:r>
              <a:rPr lang="en-US" dirty="0"/>
              <a:t> Almost all people have a profound love for and loyalty to family, especially immediate family. Asking a patient about his family opens an emotional window. </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45</a:t>
            </a:fld>
            <a:endParaRPr lang="en-US"/>
          </a:p>
        </p:txBody>
      </p:sp>
    </p:spTree>
    <p:extLst>
      <p:ext uri="{BB962C8B-B14F-4D97-AF65-F5344CB8AC3E}">
        <p14:creationId xmlns:p14="http://schemas.microsoft.com/office/powerpoint/2010/main" val="4099406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6</a:t>
            </a:fld>
            <a:endParaRPr lang="en-US"/>
          </a:p>
        </p:txBody>
      </p:sp>
    </p:spTree>
    <p:extLst>
      <p:ext uri="{BB962C8B-B14F-4D97-AF65-F5344CB8AC3E}">
        <p14:creationId xmlns:p14="http://schemas.microsoft.com/office/powerpoint/2010/main" val="554076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Words can harm and words can heal [20].</a:t>
            </a:r>
            <a:r>
              <a:rPr lang="en-US" dirty="0"/>
              <a:t>As the cliché goes, ‘It is not what you say but how you say it.’</a:t>
            </a:r>
          </a:p>
          <a:p>
            <a:pPr fontAlgn="base"/>
            <a:r>
              <a:rPr lang="en-US" dirty="0"/>
              <a:t>Giving information in a way that a patient understands strengthens your connection to him.</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46</a:t>
            </a:fld>
            <a:endParaRPr lang="en-US"/>
          </a:p>
        </p:txBody>
      </p:sp>
    </p:spTree>
    <p:extLst>
      <p:ext uri="{BB962C8B-B14F-4D97-AF65-F5344CB8AC3E}">
        <p14:creationId xmlns:p14="http://schemas.microsoft.com/office/powerpoint/2010/main" val="3719291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Physical touch is a powerful force that can be destructive or healing</a:t>
            </a:r>
            <a:r>
              <a:rPr lang="en-US" dirty="0"/>
              <a:t> </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47</a:t>
            </a:fld>
            <a:endParaRPr lang="en-US"/>
          </a:p>
        </p:txBody>
      </p:sp>
    </p:spTree>
    <p:extLst>
      <p:ext uri="{BB962C8B-B14F-4D97-AF65-F5344CB8AC3E}">
        <p14:creationId xmlns:p14="http://schemas.microsoft.com/office/powerpoint/2010/main" val="3564509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Non-verbal cues are powerful </a:t>
            </a:r>
            <a:r>
              <a:rPr lang="en-US" dirty="0"/>
              <a:t>People transmit as much or more information by non-verbal cues as they do by words</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48</a:t>
            </a:fld>
            <a:endParaRPr lang="en-US"/>
          </a:p>
        </p:txBody>
      </p:sp>
    </p:spTree>
    <p:extLst>
      <p:ext uri="{BB962C8B-B14F-4D97-AF65-F5344CB8AC3E}">
        <p14:creationId xmlns:p14="http://schemas.microsoft.com/office/powerpoint/2010/main" val="751099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Spirituality is important to nearly everyone. </a:t>
            </a:r>
            <a:r>
              <a:rPr lang="en-US" dirty="0"/>
              <a:t>One's faith in a higher power often becomes increasingly important during times of duress and vulnerability. This can also be stated as ‘There are no atheists in fox holes.’</a:t>
            </a:r>
          </a:p>
          <a:p>
            <a:pPr fontAlgn="base"/>
            <a:r>
              <a:rPr lang="en-US" dirty="0"/>
              <a:t>Validating someone's faith shows respect and support.</a:t>
            </a:r>
          </a:p>
          <a:p>
            <a:pPr fontAlgn="base"/>
            <a:r>
              <a:rPr lang="en-US" dirty="0"/>
              <a:t>Telling a religious person ‘we are praying for you’ is very therapeutic.</a:t>
            </a:r>
          </a:p>
          <a:p>
            <a:r>
              <a:rPr lang="en-US" dirty="0"/>
              <a:t> </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49</a:t>
            </a:fld>
            <a:endParaRPr lang="en-US" dirty="0"/>
          </a:p>
        </p:txBody>
      </p:sp>
    </p:spTree>
    <p:extLst>
      <p:ext uri="{BB962C8B-B14F-4D97-AF65-F5344CB8AC3E}">
        <p14:creationId xmlns:p14="http://schemas.microsoft.com/office/powerpoint/2010/main" val="2822575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Allow the patient and family as much control as possible. </a:t>
            </a:r>
            <a:r>
              <a:rPr lang="en-US" dirty="0"/>
              <a:t>Focus immediately on the issue the patient is most concerned about. For instance, discuss results of restaging studies first if the patient is worried about them</a:t>
            </a:r>
          </a:p>
          <a:p>
            <a:pPr fontAlgn="base"/>
            <a:r>
              <a:rPr lang="en-US" dirty="0"/>
              <a:t>Negotiate the content and flow of the conversation to give the patient control over the meeting.</a:t>
            </a:r>
          </a:p>
          <a:p>
            <a:pPr fontAlgn="base"/>
            <a:r>
              <a:rPr lang="en-US" dirty="0"/>
              <a:t>Respect patient's needs and priorities as long as they are reasonable, and sometimes even if they are unreasonable.</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50</a:t>
            </a:fld>
            <a:endParaRPr lang="en-US"/>
          </a:p>
        </p:txBody>
      </p:sp>
    </p:spTree>
    <p:extLst>
      <p:ext uri="{BB962C8B-B14F-4D97-AF65-F5344CB8AC3E}">
        <p14:creationId xmlns:p14="http://schemas.microsoft.com/office/powerpoint/2010/main" val="3370790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409575" y="696913"/>
            <a:ext cx="6191250" cy="3486150"/>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529A61E-B650-4AE7-821A-C1AF4515669D}" type="slidenum">
              <a:rPr lang="en-US" altLang="en-US" smtClean="0"/>
              <a:pPr eaLnBrk="1" hangingPunct="1">
                <a:spcBef>
                  <a:spcPct val="0"/>
                </a:spcBef>
              </a:pPr>
              <a:t>53</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56E143A-E1E1-4A74-AD36-47DBA411A7E2}" type="slidenum">
              <a:rPr lang="en-US" altLang="en-US" smtClean="0"/>
              <a:pPr eaLnBrk="1" hangingPunct="1">
                <a:spcBef>
                  <a:spcPct val="0"/>
                </a:spcBef>
              </a:pPr>
              <a:t>54</a:t>
            </a:fld>
            <a:endParaRPr lang="en-US" altLang="en-US"/>
          </a:p>
        </p:txBody>
      </p:sp>
      <p:sp>
        <p:nvSpPr>
          <p:cNvPr id="114691" name="Rectangle 2"/>
          <p:cNvSpPr>
            <a:spLocks noGrp="1" noRot="1" noChangeAspect="1" noChangeArrowheads="1" noTextEdit="1"/>
          </p:cNvSpPr>
          <p:nvPr>
            <p:ph type="sldImg"/>
          </p:nvPr>
        </p:nvSpPr>
        <p:spPr>
          <a:xfrm>
            <a:off x="409575" y="696913"/>
            <a:ext cx="6191250" cy="348615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a:ea typeface="+mn-ea"/>
                <a:cs typeface="+mn-cs"/>
              </a:rPr>
              <a:t>Economic status may be more important than culture/ethnicity:</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Lack of money</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Wealthy being waited upon</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not prepare food (rich, male)</a:t>
            </a:r>
          </a:p>
          <a:p>
            <a:pPr marL="742950" marR="0" lvl="1" indent="-285750" algn="l" defTabSz="457200" rtl="0" eaLnBrk="1" fontAlgn="auto" latinLnBrk="0" hangingPunct="1">
              <a:lnSpc>
                <a:spcPct val="80000"/>
              </a:lnSpc>
              <a:spcBef>
                <a:spcPct val="200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a:ea typeface="+mn-ea"/>
                <a:cs typeface="+mn-cs"/>
              </a:rPr>
              <a:t>Don’t just label patients non-compliant instead try to: </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Understand their traditional foods and  what they like to eat.</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Look up ingredients that make up the foods.</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Understand that people’s background shapes their beliefs.</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goals with patient on what they are willing to work 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26D7B2E-DD9D-463D-94E2-5C1428ABC955}" type="slidenum">
              <a:rPr lang="en-US" altLang="en-US" smtClean="0"/>
              <a:pPr eaLnBrk="1" hangingPunct="1">
                <a:spcBef>
                  <a:spcPct val="0"/>
                </a:spcBef>
              </a:pPr>
              <a:t>55</a:t>
            </a:fld>
            <a:endParaRPr lang="en-US" altLang="en-US"/>
          </a:p>
        </p:txBody>
      </p:sp>
      <p:sp>
        <p:nvSpPr>
          <p:cNvPr id="115715" name="Rectangle 2"/>
          <p:cNvSpPr>
            <a:spLocks noGrp="1" noRot="1" noChangeAspect="1" noChangeArrowheads="1" noTextEdit="1"/>
          </p:cNvSpPr>
          <p:nvPr>
            <p:ph type="sldImg"/>
          </p:nvPr>
        </p:nvSpPr>
        <p:spPr>
          <a:xfrm>
            <a:off x="409575" y="696913"/>
            <a:ext cx="6191250" cy="348615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22B2C27-D64B-4E54-BA98-519A3D6F167A}" type="slidenum">
              <a:rPr lang="en-US" altLang="en-US" smtClean="0"/>
              <a:pPr eaLnBrk="1" hangingPunct="1">
                <a:spcBef>
                  <a:spcPct val="0"/>
                </a:spcBef>
              </a:pPr>
              <a:t>56</a:t>
            </a:fld>
            <a:endParaRPr lang="en-US" altLang="en-US"/>
          </a:p>
        </p:txBody>
      </p:sp>
      <p:sp>
        <p:nvSpPr>
          <p:cNvPr id="117763" name="Rectangle 2"/>
          <p:cNvSpPr>
            <a:spLocks noGrp="1" noRot="1" noChangeAspect="1" noChangeArrowheads="1" noTextEdit="1"/>
          </p:cNvSpPr>
          <p:nvPr>
            <p:ph type="sldImg"/>
          </p:nvPr>
        </p:nvSpPr>
        <p:spPr>
          <a:xfrm>
            <a:off x="409575" y="696913"/>
            <a:ext cx="6191250" cy="3486150"/>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7FE566-3AA1-41D6-96F7-43167A723E85}" type="slidenum">
              <a:rPr lang="en-US" altLang="en-US" smtClean="0"/>
              <a:pPr eaLnBrk="1" hangingPunct="1">
                <a:spcBef>
                  <a:spcPct val="0"/>
                </a:spcBef>
              </a:pPr>
              <a:t>57</a:t>
            </a:fld>
            <a:endParaRPr lang="en-US" altLang="en-US"/>
          </a:p>
        </p:txBody>
      </p:sp>
      <p:sp>
        <p:nvSpPr>
          <p:cNvPr id="120835" name="Rectangle 2"/>
          <p:cNvSpPr>
            <a:spLocks noGrp="1" noRot="1" noChangeAspect="1" noChangeArrowheads="1" noTextEdit="1"/>
          </p:cNvSpPr>
          <p:nvPr>
            <p:ph type="sldImg"/>
          </p:nvPr>
        </p:nvSpPr>
        <p:spPr>
          <a:xfrm>
            <a:off x="409575" y="696913"/>
            <a:ext cx="6191250" cy="3486150"/>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7E745B8-015D-4095-9583-E4E1B6FD4387}" type="slidenum">
              <a:rPr lang="en-US" altLang="en-US" smtClean="0"/>
              <a:pPr eaLnBrk="1" hangingPunct="1">
                <a:spcBef>
                  <a:spcPct val="0"/>
                </a:spcBef>
              </a:pPr>
              <a:t>7</a:t>
            </a:fld>
            <a:endParaRPr lang="en-US" altLang="en-US"/>
          </a:p>
        </p:txBody>
      </p:sp>
      <p:sp>
        <p:nvSpPr>
          <p:cNvPr id="71683" name="Rectangle 2"/>
          <p:cNvSpPr>
            <a:spLocks noGrp="1" noRot="1" noChangeAspect="1" noChangeArrowheads="1" noTextEdit="1"/>
          </p:cNvSpPr>
          <p:nvPr>
            <p:ph type="sldImg"/>
          </p:nvPr>
        </p:nvSpPr>
        <p:spPr>
          <a:xfrm>
            <a:off x="409575" y="696913"/>
            <a:ext cx="6191250" cy="348615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 diabetes educators we have to be educated and prepared to care for these patients.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9575" y="696913"/>
            <a:ext cx="6191250" cy="3486150"/>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is a changing of demographics of the American population</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42909" indent="-285734" defTabSz="934987" eaLnBrk="0" hangingPunct="0">
              <a:spcBef>
                <a:spcPct val="30000"/>
              </a:spcBef>
              <a:defRPr sz="1200">
                <a:solidFill>
                  <a:schemeClr val="tx1"/>
                </a:solidFill>
                <a:latin typeface="Arial" charset="0"/>
              </a:defRPr>
            </a:lvl2pPr>
            <a:lvl3pPr marL="1142937" indent="-228587" defTabSz="934987" eaLnBrk="0" hangingPunct="0">
              <a:spcBef>
                <a:spcPct val="30000"/>
              </a:spcBef>
              <a:defRPr sz="1200">
                <a:solidFill>
                  <a:schemeClr val="tx1"/>
                </a:solidFill>
                <a:latin typeface="Arial" charset="0"/>
              </a:defRPr>
            </a:lvl3pPr>
            <a:lvl4pPr marL="1600111" indent="-228587" defTabSz="934987" eaLnBrk="0" hangingPunct="0">
              <a:spcBef>
                <a:spcPct val="30000"/>
              </a:spcBef>
              <a:defRPr sz="1200">
                <a:solidFill>
                  <a:schemeClr val="tx1"/>
                </a:solidFill>
                <a:latin typeface="Arial" charset="0"/>
              </a:defRPr>
            </a:lvl4pPr>
            <a:lvl5pPr marL="2057287" indent="-228587" defTabSz="934987" eaLnBrk="0" hangingPunct="0">
              <a:spcBef>
                <a:spcPct val="30000"/>
              </a:spcBef>
              <a:defRPr sz="1200">
                <a:solidFill>
                  <a:schemeClr val="tx1"/>
                </a:solidFill>
                <a:latin typeface="Arial" charset="0"/>
              </a:defRPr>
            </a:lvl5pPr>
            <a:lvl6pPr marL="2514461" indent="-228587" defTabSz="934987" eaLnBrk="0" fontAlgn="base" hangingPunct="0">
              <a:spcBef>
                <a:spcPct val="30000"/>
              </a:spcBef>
              <a:spcAft>
                <a:spcPct val="0"/>
              </a:spcAft>
              <a:defRPr sz="1200">
                <a:solidFill>
                  <a:schemeClr val="tx1"/>
                </a:solidFill>
                <a:latin typeface="Arial" charset="0"/>
              </a:defRPr>
            </a:lvl6pPr>
            <a:lvl7pPr marL="2971635" indent="-228587" defTabSz="934987" eaLnBrk="0" fontAlgn="base" hangingPunct="0">
              <a:spcBef>
                <a:spcPct val="30000"/>
              </a:spcBef>
              <a:spcAft>
                <a:spcPct val="0"/>
              </a:spcAft>
              <a:defRPr sz="1200">
                <a:solidFill>
                  <a:schemeClr val="tx1"/>
                </a:solidFill>
                <a:latin typeface="Arial" charset="0"/>
              </a:defRPr>
            </a:lvl7pPr>
            <a:lvl8pPr marL="3428811" indent="-228587" defTabSz="934987" eaLnBrk="0" fontAlgn="base" hangingPunct="0">
              <a:spcBef>
                <a:spcPct val="30000"/>
              </a:spcBef>
              <a:spcAft>
                <a:spcPct val="0"/>
              </a:spcAft>
              <a:defRPr sz="1200">
                <a:solidFill>
                  <a:schemeClr val="tx1"/>
                </a:solidFill>
                <a:latin typeface="Arial" charset="0"/>
              </a:defRPr>
            </a:lvl8pPr>
            <a:lvl9pPr marL="3885985" indent="-228587"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66F4C5-A3D4-4D01-9A8B-FD9A8CD858F6}" type="slidenum">
              <a:rPr lang="en-US" altLang="en-US" smtClean="0"/>
              <a:pPr eaLnBrk="1" hangingPunct="1">
                <a:spcBef>
                  <a:spcPct val="0"/>
                </a:spcBef>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BF75C20-1EB9-4612-8257-0D8881DACF22}" type="slidenum">
              <a:rPr lang="en-US" altLang="en-US" smtClean="0"/>
              <a:pPr eaLnBrk="1" hangingPunct="1">
                <a:spcBef>
                  <a:spcPct val="0"/>
                </a:spcBef>
              </a:pPr>
              <a:t>10</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87" eaLnBrk="0" hangingPunct="0">
              <a:spcBef>
                <a:spcPct val="30000"/>
              </a:spcBef>
              <a:defRPr sz="1200">
                <a:solidFill>
                  <a:schemeClr val="tx1"/>
                </a:solidFill>
                <a:latin typeface="Arial" charset="0"/>
              </a:defRPr>
            </a:lvl1pPr>
            <a:lvl2pPr marL="734972" indent="-282560" defTabSz="934987" eaLnBrk="0" hangingPunct="0">
              <a:spcBef>
                <a:spcPct val="30000"/>
              </a:spcBef>
              <a:defRPr sz="1200">
                <a:solidFill>
                  <a:schemeClr val="tx1"/>
                </a:solidFill>
                <a:latin typeface="Arial" charset="0"/>
              </a:defRPr>
            </a:lvl2pPr>
            <a:lvl3pPr marL="1131826" indent="-225413" defTabSz="934987" eaLnBrk="0" hangingPunct="0">
              <a:spcBef>
                <a:spcPct val="30000"/>
              </a:spcBef>
              <a:defRPr sz="1200">
                <a:solidFill>
                  <a:schemeClr val="tx1"/>
                </a:solidFill>
                <a:latin typeface="Arial" charset="0"/>
              </a:defRPr>
            </a:lvl3pPr>
            <a:lvl4pPr marL="1584237" indent="-225413" defTabSz="934987" eaLnBrk="0" hangingPunct="0">
              <a:spcBef>
                <a:spcPct val="30000"/>
              </a:spcBef>
              <a:defRPr sz="1200">
                <a:solidFill>
                  <a:schemeClr val="tx1"/>
                </a:solidFill>
                <a:latin typeface="Arial" charset="0"/>
              </a:defRPr>
            </a:lvl4pPr>
            <a:lvl5pPr marL="2036651" indent="-225413" defTabSz="934987" eaLnBrk="0" hangingPunct="0">
              <a:spcBef>
                <a:spcPct val="30000"/>
              </a:spcBef>
              <a:defRPr sz="1200">
                <a:solidFill>
                  <a:schemeClr val="tx1"/>
                </a:solidFill>
                <a:latin typeface="Arial" charset="0"/>
              </a:defRPr>
            </a:lvl5pPr>
            <a:lvl6pPr marL="2493825" indent="-225413" defTabSz="934987" eaLnBrk="0" fontAlgn="base" hangingPunct="0">
              <a:spcBef>
                <a:spcPct val="30000"/>
              </a:spcBef>
              <a:spcAft>
                <a:spcPct val="0"/>
              </a:spcAft>
              <a:defRPr sz="1200">
                <a:solidFill>
                  <a:schemeClr val="tx1"/>
                </a:solidFill>
                <a:latin typeface="Arial" charset="0"/>
              </a:defRPr>
            </a:lvl6pPr>
            <a:lvl7pPr marL="2951000" indent="-225413" defTabSz="934987" eaLnBrk="0" fontAlgn="base" hangingPunct="0">
              <a:spcBef>
                <a:spcPct val="30000"/>
              </a:spcBef>
              <a:spcAft>
                <a:spcPct val="0"/>
              </a:spcAft>
              <a:defRPr sz="1200">
                <a:solidFill>
                  <a:schemeClr val="tx1"/>
                </a:solidFill>
                <a:latin typeface="Arial" charset="0"/>
              </a:defRPr>
            </a:lvl7pPr>
            <a:lvl8pPr marL="3408175" indent="-225413" defTabSz="934987" eaLnBrk="0" fontAlgn="base" hangingPunct="0">
              <a:spcBef>
                <a:spcPct val="30000"/>
              </a:spcBef>
              <a:spcAft>
                <a:spcPct val="0"/>
              </a:spcAft>
              <a:defRPr sz="1200">
                <a:solidFill>
                  <a:schemeClr val="tx1"/>
                </a:solidFill>
                <a:latin typeface="Arial" charset="0"/>
              </a:defRPr>
            </a:lvl8pPr>
            <a:lvl9pPr marL="3865349" indent="-225413" defTabSz="9349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3ADCED-9C5F-4AB2-AECB-70176ADDF60D}" type="slidenum">
              <a:rPr lang="en-US" altLang="en-US" smtClean="0"/>
              <a:pPr eaLnBrk="1" hangingPunct="1">
                <a:spcBef>
                  <a:spcPct val="0"/>
                </a:spcBef>
              </a:pPr>
              <a:t>11</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41" indent="-171441">
              <a:lnSpc>
                <a:spcPct val="90000"/>
              </a:lnSpc>
              <a:buFont typeface="Arial" panose="020B0604020202020204" pitchFamily="34" charset="0"/>
              <a:buChar char="•"/>
              <a:defRPr/>
            </a:pPr>
            <a:r>
              <a:rPr lang="en-US" altLang="en-US"/>
              <a:t>What may be true in a particular region or country may not be true of all individuals from that region or country. </a:t>
            </a:r>
          </a:p>
          <a:p>
            <a:pPr marL="171441" indent="-171441">
              <a:lnSpc>
                <a:spcPct val="90000"/>
              </a:lnSpc>
              <a:buFont typeface="Arial" panose="020B0604020202020204" pitchFamily="34" charset="0"/>
              <a:buChar char="•"/>
              <a:defRPr/>
            </a:pPr>
            <a:r>
              <a:rPr lang="en-US" altLang="en-US"/>
              <a:t>There are important intra-region and intra-group variations among people from the same country.</a:t>
            </a:r>
          </a:p>
          <a:p>
            <a:pPr marL="171441" indent="-171441">
              <a:lnSpc>
                <a:spcPct val="90000"/>
              </a:lnSpc>
              <a:buFont typeface="Arial" panose="020B0604020202020204" pitchFamily="34" charset="0"/>
              <a:buChar char="•"/>
              <a:defRPr/>
            </a:pPr>
            <a:r>
              <a:rPr lang="en-US" altLang="en-US"/>
              <a:t>Economic status and education can vary greatly among people from the same country. </a:t>
            </a:r>
          </a:p>
          <a:p>
            <a:pPr indent="-457174">
              <a:lnSpc>
                <a:spcPct val="90000"/>
              </a:lnSpc>
              <a:buFont typeface="Arial" panose="020B0604020202020204" pitchFamily="34" charset="0"/>
              <a:buChar char="•"/>
              <a:defRPr/>
            </a:pPr>
            <a:r>
              <a:rPr lang="en-US" altLang="en-US" sz="2200"/>
              <a:t>People from rural areas may have been living a more traditional lifestyle than those who emigrated to the U.S. from urban areas. </a:t>
            </a:r>
          </a:p>
          <a:p>
            <a:pPr eaLnBrk="1" hangingPunct="1">
              <a:lnSpc>
                <a:spcPct val="90000"/>
              </a:lnSpc>
              <a:defRPr/>
            </a:pPr>
            <a:endParaRPr lang="en-US" altLang="en-US"/>
          </a:p>
          <a:p>
            <a:pPr eaLnBrk="1" hangingPunct="1">
              <a:defRPr/>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18</a:t>
            </a:fld>
            <a:endParaRPr lang="en-US"/>
          </a:p>
        </p:txBody>
      </p:sp>
    </p:spTree>
    <p:extLst>
      <p:ext uri="{BB962C8B-B14F-4D97-AF65-F5344CB8AC3E}">
        <p14:creationId xmlns:p14="http://schemas.microsoft.com/office/powerpoint/2010/main" val="330679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19</a:t>
            </a:fld>
            <a:endParaRPr lang="en-US"/>
          </a:p>
        </p:txBody>
      </p:sp>
    </p:spTree>
    <p:extLst>
      <p:ext uri="{BB962C8B-B14F-4D97-AF65-F5344CB8AC3E}">
        <p14:creationId xmlns:p14="http://schemas.microsoft.com/office/powerpoint/2010/main" val="2646964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0A659-11B8-8E41-9AC8-9727A97C0372}"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a:t>Click to edit Master title style</a:t>
            </a:r>
          </a:p>
        </p:txBody>
      </p:sp>
      <p:sp>
        <p:nvSpPr>
          <p:cNvPr id="3" name="Subtitle 2"/>
          <p:cNvSpPr>
            <a:spLocks noGrp="1"/>
          </p:cNvSpPr>
          <p:nvPr>
            <p:ph type="subTitle" idx="1"/>
          </p:nvPr>
        </p:nvSpPr>
        <p:spPr>
          <a:xfrm>
            <a:off x="1371600" y="2917826"/>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5E1425-AB73-1E47-B4AA-E0CA51D26D98}"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86487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4142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902625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E1425-AB73-1E47-B4AA-E0CA51D26D98}"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9775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526"/>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2526"/>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E1425-AB73-1E47-B4AA-E0CA51D26D98}" type="datetimeFigureOut">
              <a:rPr lang="en-US" smtClean="0"/>
              <a:t>8/14/2018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149070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E1425-AB73-1E47-B4AA-E0CA51D26D98}" type="datetimeFigureOut">
              <a:rPr lang="en-US" smtClean="0"/>
              <a:t>8/14/2018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72802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E1425-AB73-1E47-B4AA-E0CA51D26D98}" type="datetimeFigureOut">
              <a:rPr lang="en-US" smtClean="0"/>
              <a:t>8/14/2018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53225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313" cy="8731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7915"/>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5646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7"/>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6"/>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02547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7995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92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9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055"/>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2140"/>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2140"/>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20A659-11B8-8E41-9AC8-9727A97C0372}"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20A659-11B8-8E41-9AC8-9727A97C0372}" type="datetimeFigureOut">
              <a:rPr lang="en-US" smtClean="0"/>
              <a:t>8/14/2018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20A659-11B8-8E41-9AC8-9727A97C0372}" type="datetimeFigureOut">
              <a:rPr lang="en-US" smtClean="0"/>
              <a:t>8/14/2018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8/14/2018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979"/>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7324"/>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3"/>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a:t>Headline Here</a:t>
            </a:r>
          </a:p>
        </p:txBody>
      </p:sp>
      <p:sp>
        <p:nvSpPr>
          <p:cNvPr id="3" name="Text Placeholder 2"/>
          <p:cNvSpPr>
            <a:spLocks noGrp="1"/>
          </p:cNvSpPr>
          <p:nvPr>
            <p:ph type="body" idx="1"/>
          </p:nvPr>
        </p:nvSpPr>
        <p:spPr>
          <a:xfrm>
            <a:off x="457200" y="1310560"/>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80"/>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FE20A659-11B8-8E41-9AC8-9727A97C0372}" type="datetimeFigureOut">
              <a:rPr lang="en-US" smtClean="0"/>
              <a:t>8/14/2018</a:t>
            </a:fld>
            <a:endParaRPr lang="en-US"/>
          </a:p>
        </p:txBody>
      </p:sp>
      <p:sp>
        <p:nvSpPr>
          <p:cNvPr id="5" name="Footer Placeholder 4"/>
          <p:cNvSpPr>
            <a:spLocks noGrp="1"/>
          </p:cNvSpPr>
          <p:nvPr>
            <p:ph type="ftr" sz="quarter" idx="3"/>
          </p:nvPr>
        </p:nvSpPr>
        <p:spPr>
          <a:xfrm>
            <a:off x="3124200" y="4771680"/>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1680"/>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a:p>
        </p:txBody>
      </p:sp>
      <p:pic>
        <p:nvPicPr>
          <p:cNvPr id="8" name="Picture 7"/>
          <p:cNvPicPr>
            <a:picLocks noChangeAspect="1"/>
          </p:cNvPicPr>
          <p:nvPr userDrawn="1"/>
        </p:nvPicPr>
        <p:blipFill>
          <a:blip r:embed="rId13"/>
          <a:stretch>
            <a:fillRect/>
          </a:stretch>
        </p:blipFill>
        <p:spPr>
          <a:xfrm>
            <a:off x="7604760" y="4629356"/>
            <a:ext cx="1203960" cy="293402"/>
          </a:xfrm>
          <a:prstGeom prst="rect">
            <a:avLst/>
          </a:prstGeom>
        </p:spPr>
      </p:pic>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500" b="1" i="0" kern="1200" baseline="0">
          <a:solidFill>
            <a:srgbClr val="0076C0"/>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E1425-AB73-1E47-B4AA-E0CA51D26D98}" type="datetimeFigureOut">
              <a:rPr lang="en-US" smtClean="0"/>
              <a:t>8/14/2018</a:t>
            </a:fld>
            <a:endParaRPr lang="en-US"/>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www.jfponline.com/uploadedFiles/Journal_Site_Files/Journal_of_Family_Practice/supplement_archive/PCEC-J-2.pdf"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7.xml"/><Relationship Id="rId7" Type="http://schemas.openxmlformats.org/officeDocument/2006/relationships/image" Target="../media/image11.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5.xml"/><Relationship Id="rId5" Type="http://schemas.openxmlformats.org/officeDocument/2006/relationships/image" Target="../media/image17.em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19.jpe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20.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21.jpe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8" Type="http://schemas.openxmlformats.org/officeDocument/2006/relationships/hyperlink" Target="http://transculturalcare.net/the-process-of-cultural-competence-in-the-delivery-of-healthcare-services/" TargetMode="External"/><Relationship Id="rId3" Type="http://schemas.openxmlformats.org/officeDocument/2006/relationships/diagramLayout" Target="../diagrams/layout18.xml"/><Relationship Id="rId7" Type="http://schemas.openxmlformats.org/officeDocument/2006/relationships/hyperlink" Target="http://cecp.air.org/cultural/Q_howdifferent.htm" TargetMode="Externa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8.xml.rels><?xml version="1.0" encoding="UTF-8" standalone="yes"?>
<Relationships xmlns="http://schemas.openxmlformats.org/package/2006/relationships"><Relationship Id="rId8" Type="http://schemas.openxmlformats.org/officeDocument/2006/relationships/hyperlink" Target="https://www.notredameonline.com/resources/intercultural-management/developing-your-cultural-awareness/#.W19X6dJKiM8" TargetMode="External"/><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2.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5.png"/><Relationship Id="rId7" Type="http://schemas.openxmlformats.org/officeDocument/2006/relationships/diagramColors" Target="../diagrams/colors2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4.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7.png"/><Relationship Id="rId7" Type="http://schemas.openxmlformats.org/officeDocument/2006/relationships/diagramColors" Target="../diagrams/colors2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6.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9.png"/><Relationship Id="rId7" Type="http://schemas.openxmlformats.org/officeDocument/2006/relationships/diagramColors" Target="../diagrams/colors27.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hyperlink" Target="http://transculturalcare.net/the-process-of-cultural-competence-in-the-delivery-of-healthcare-services/" TargetMode="Externa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media/releases/2017/p0718-diabetes-report-infographic.html"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DE18_coverp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10159"/>
            <a:ext cx="9200160" cy="5175090"/>
          </a:xfrm>
          <a:prstGeom prst="rect">
            <a:avLst/>
          </a:prstGeom>
        </p:spPr>
      </p:pic>
      <p:pic>
        <p:nvPicPr>
          <p:cNvPr id="6" name="Picture 5"/>
          <p:cNvPicPr>
            <a:picLocks noChangeAspect="1"/>
          </p:cNvPicPr>
          <p:nvPr/>
        </p:nvPicPr>
        <p:blipFill>
          <a:blip r:embed="rId3"/>
          <a:stretch>
            <a:fillRect/>
          </a:stretch>
        </p:blipFill>
        <p:spPr>
          <a:xfrm>
            <a:off x="111760" y="167767"/>
            <a:ext cx="2832100" cy="609600"/>
          </a:xfrm>
          <a:prstGeom prst="rect">
            <a:avLst/>
          </a:prstGeom>
        </p:spPr>
      </p:pic>
    </p:spTree>
    <p:extLst>
      <p:ext uri="{BB962C8B-B14F-4D97-AF65-F5344CB8AC3E}">
        <p14:creationId xmlns:p14="http://schemas.microsoft.com/office/powerpoint/2010/main" val="3942922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bwMode="auto">
          <a:xfrm>
            <a:off x="6553200" y="4688256"/>
            <a:ext cx="2133600" cy="357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3B367D01-942B-4710-BB7F-610D16284508}" type="slidenum">
              <a:rPr lang="en-US" altLang="en-US" sz="1400" smtClean="0">
                <a:latin typeface="Arial" charset="0"/>
              </a:rPr>
              <a:pPr eaLnBrk="1" hangingPunct="1">
                <a:spcBef>
                  <a:spcPct val="0"/>
                </a:spcBef>
                <a:buFontTx/>
                <a:buNone/>
              </a:pPr>
              <a:t>10</a:t>
            </a:fld>
            <a:endParaRPr lang="en-US" altLang="en-US" sz="1400">
              <a:latin typeface="Arial" charset="0"/>
            </a:endParaRPr>
          </a:p>
        </p:txBody>
      </p:sp>
      <p:sp>
        <p:nvSpPr>
          <p:cNvPr id="19459" name="Rectangle 2"/>
          <p:cNvSpPr>
            <a:spLocks noGrp="1" noChangeArrowheads="1"/>
          </p:cNvSpPr>
          <p:nvPr>
            <p:ph type="title" idx="4294967295"/>
          </p:nvPr>
        </p:nvSpPr>
        <p:spPr>
          <a:xfrm>
            <a:off x="300037" y="208553"/>
            <a:ext cx="8229600" cy="855660"/>
          </a:xfrm>
        </p:spPr>
        <p:txBody>
          <a:bodyPr/>
          <a:lstStyle/>
          <a:p>
            <a:pPr eaLnBrk="1" hangingPunct="1"/>
            <a:r>
              <a:rPr lang="en-US" altLang="en-US" dirty="0"/>
              <a:t>Cultural Competency</a:t>
            </a:r>
          </a:p>
        </p:txBody>
      </p:sp>
      <p:graphicFrame>
        <p:nvGraphicFramePr>
          <p:cNvPr id="3" name="Diagram 2">
            <a:extLst>
              <a:ext uri="{FF2B5EF4-FFF2-40B4-BE49-F238E27FC236}">
                <a16:creationId xmlns="" xmlns:a16="http://schemas.microsoft.com/office/drawing/2014/main" id="{CB83B55A-5F77-7044-91AC-A80A7CE9ACBA}"/>
              </a:ext>
            </a:extLst>
          </p:cNvPr>
          <p:cNvGraphicFramePr/>
          <p:nvPr/>
        </p:nvGraphicFramePr>
        <p:xfrm>
          <a:off x="357187" y="1182902"/>
          <a:ext cx="6867525" cy="2599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46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3775" y="3438940"/>
            <a:ext cx="1606550" cy="104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8125" y="4589895"/>
            <a:ext cx="7105650" cy="569387"/>
          </a:xfrm>
          <a:prstGeom prst="rect">
            <a:avLst/>
          </a:prstGeom>
        </p:spPr>
        <p:txBody>
          <a:bodyPr wrap="square">
            <a:spAutoFit/>
          </a:bodyPr>
          <a:lstStyle/>
          <a:p>
            <a:pPr marL="342900" lvl="0" indent="-342900">
              <a:lnSpc>
                <a:spcPct val="90000"/>
              </a:lnSpc>
              <a:spcBef>
                <a:spcPct val="20000"/>
              </a:spcBef>
            </a:pPr>
            <a:r>
              <a:rPr lang="en-US" altLang="en-US" sz="1000">
                <a:solidFill>
                  <a:prstClr val="black"/>
                </a:solidFill>
                <a:latin typeface="Arial"/>
              </a:rPr>
              <a:t>Supplement to The Journal of Family Practice. </a:t>
            </a:r>
            <a:r>
              <a:rPr lang="en-US" altLang="en-US" sz="1000" err="1">
                <a:solidFill>
                  <a:prstClr val="black"/>
                </a:solidFill>
                <a:latin typeface="Arial"/>
              </a:rPr>
              <a:t>Vol</a:t>
            </a:r>
            <a:r>
              <a:rPr lang="en-US" altLang="en-US" sz="1000">
                <a:solidFill>
                  <a:prstClr val="black"/>
                </a:solidFill>
                <a:latin typeface="Arial"/>
              </a:rPr>
              <a:t> 56, No 9 / September 2007.</a:t>
            </a:r>
          </a:p>
          <a:p>
            <a:pPr marL="342900" lvl="0" indent="-342900">
              <a:lnSpc>
                <a:spcPct val="90000"/>
              </a:lnSpc>
              <a:spcBef>
                <a:spcPct val="20000"/>
              </a:spcBef>
            </a:pPr>
            <a:r>
              <a:rPr lang="en-US" altLang="en-US" sz="1000">
                <a:solidFill>
                  <a:prstClr val="black"/>
                </a:solidFill>
                <a:latin typeface="Arial"/>
              </a:rPr>
              <a:t>Building Cultural Competency for Improved Diabetes Care:</a:t>
            </a:r>
          </a:p>
          <a:p>
            <a:pPr marL="342900" lvl="0" indent="-342900">
              <a:lnSpc>
                <a:spcPct val="90000"/>
              </a:lnSpc>
              <a:spcBef>
                <a:spcPct val="20000"/>
              </a:spcBef>
            </a:pPr>
            <a:r>
              <a:rPr lang="en-US" altLang="en-US" sz="1000">
                <a:solidFill>
                  <a:prstClr val="black"/>
                </a:solidFill>
                <a:latin typeface="Arial"/>
                <a:hlinkClick r:id="rId9"/>
              </a:rPr>
              <a:t>http://www.jfponline.com/uploadedFiles/Journal_Site_Files/Journal_of_Family_Practice/supplement_archive/PCEC-J-2.pdf</a:t>
            </a:r>
            <a:endParaRPr lang="en-US" altLang="en-US" sz="1000">
              <a:solidFill>
                <a:prstClr val="black"/>
              </a:solidFill>
              <a:latin typeface="Arial"/>
            </a:endParaRPr>
          </a:p>
        </p:txBody>
      </p:sp>
    </p:spTree>
    <p:extLst>
      <p:ext uri="{BB962C8B-B14F-4D97-AF65-F5344CB8AC3E}">
        <p14:creationId xmlns:p14="http://schemas.microsoft.com/office/powerpoint/2010/main" val="137705314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idx="4294967295"/>
          </p:nvPr>
        </p:nvSpPr>
        <p:spPr>
          <a:xfrm>
            <a:off x="187036" y="208553"/>
            <a:ext cx="8042564" cy="855660"/>
          </a:xfrm>
        </p:spPr>
        <p:txBody>
          <a:bodyPr/>
          <a:lstStyle/>
          <a:p>
            <a:pPr eaLnBrk="1" hangingPunct="1"/>
            <a:r>
              <a:rPr lang="en-US" altLang="en-US" dirty="0"/>
              <a:t>Cultural Competency cont. </a:t>
            </a:r>
          </a:p>
        </p:txBody>
      </p:sp>
      <p:graphicFrame>
        <p:nvGraphicFramePr>
          <p:cNvPr id="2" name="Diagram 1">
            <a:extLst>
              <a:ext uri="{FF2B5EF4-FFF2-40B4-BE49-F238E27FC236}">
                <a16:creationId xmlns="" xmlns:a16="http://schemas.microsoft.com/office/drawing/2014/main" id="{B459E307-D331-5F4F-AA79-4A7AEE316538}"/>
              </a:ext>
            </a:extLst>
          </p:cNvPr>
          <p:cNvGraphicFramePr/>
          <p:nvPr/>
        </p:nvGraphicFramePr>
        <p:xfrm>
          <a:off x="323850" y="1201262"/>
          <a:ext cx="7905750"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3672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6388" y="316169"/>
            <a:ext cx="8229600" cy="811213"/>
          </a:xfrm>
        </p:spPr>
        <p:txBody>
          <a:bodyPr rtlCol="0">
            <a:normAutofit fontScale="90000"/>
          </a:bodyPr>
          <a:lstStyle/>
          <a:p>
            <a:pPr eaLnBrk="1" fontAlgn="auto" hangingPunct="1">
              <a:spcAft>
                <a:spcPts val="0"/>
              </a:spcAft>
              <a:defRPr/>
            </a:pPr>
            <a:r>
              <a:rPr lang="en-US" sz="2700"/>
              <a:t/>
            </a:r>
            <a:br>
              <a:rPr lang="en-US" sz="2700"/>
            </a:br>
            <a:r>
              <a:rPr lang="en-US" sz="2200"/>
              <a:t>The content of this presentation is derived from the original work of University of Michigan-Flint faculty conducting a Train-the-Trainer Cultural Competence Program as part of a federally funded HRSA Grant Number D11 HP09759:</a:t>
            </a:r>
            <a:br>
              <a:rPr lang="en-US" sz="2200"/>
            </a:br>
            <a:r>
              <a:rPr lang="en-US" sz="2200"/>
              <a:t>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163381276"/>
              </p:ext>
            </p:extLst>
          </p:nvPr>
        </p:nvGraphicFramePr>
        <p:xfrm>
          <a:off x="0" y="1247775"/>
          <a:ext cx="8534400" cy="339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33" name="Picture 4" descr="Gallery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2827" y="1127382"/>
            <a:ext cx="959574" cy="102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5714" y="2297748"/>
            <a:ext cx="993800" cy="106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2827" y="3489537"/>
            <a:ext cx="1028027" cy="98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96988" y="4619139"/>
            <a:ext cx="5905500" cy="426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a:p>
            <a:pPr>
              <a:defRPr/>
            </a:pPr>
            <a:r>
              <a:rPr lang="en-US" sz="1400"/>
              <a:t>For more information, please contact project manager </a:t>
            </a:r>
          </a:p>
          <a:p>
            <a:pPr>
              <a:defRPr/>
            </a:pPr>
            <a:r>
              <a:rPr lang="en-US" sz="1400"/>
              <a:t>Mr. John Collins at (810) 424-5650 or johcolli@umflint.edu </a:t>
            </a:r>
          </a:p>
          <a:p>
            <a:pPr algn="ctr">
              <a:defRPr/>
            </a:pPr>
            <a:endParaRPr lang="en-US"/>
          </a:p>
        </p:txBody>
      </p:sp>
    </p:spTree>
    <p:extLst>
      <p:ext uri="{BB962C8B-B14F-4D97-AF65-F5344CB8AC3E}">
        <p14:creationId xmlns:p14="http://schemas.microsoft.com/office/powerpoint/2010/main" val="1215053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171609"/>
            <a:ext cx="8229600" cy="858044"/>
          </a:xfrm>
        </p:spPr>
        <p:txBody>
          <a:bodyPr/>
          <a:lstStyle/>
          <a:p>
            <a:pPr eaLnBrk="1" hangingPunct="1"/>
            <a:r>
              <a:rPr lang="en-US" altLang="en-US" dirty="0"/>
              <a:t>Stereotype Activity: Who am I?</a:t>
            </a:r>
          </a:p>
        </p:txBody>
      </p:sp>
      <p:sp>
        <p:nvSpPr>
          <p:cNvPr id="3" name="Text Placeholder 2"/>
          <p:cNvSpPr>
            <a:spLocks noGrp="1"/>
          </p:cNvSpPr>
          <p:nvPr>
            <p:ph type="body" idx="1"/>
          </p:nvPr>
        </p:nvSpPr>
        <p:spPr>
          <a:xfrm>
            <a:off x="1219200" y="1029653"/>
            <a:ext cx="2209800" cy="259797"/>
          </a:xfrm>
        </p:spPr>
        <p:txBody>
          <a:bodyPr rtlCol="0">
            <a:noAutofit/>
          </a:bodyPr>
          <a:lstStyle/>
          <a:p>
            <a:pPr eaLnBrk="1" fontAlgn="auto" hangingPunct="1">
              <a:spcAft>
                <a:spcPts val="0"/>
              </a:spcAft>
              <a:buFont typeface="Arial" panose="020B0604020202020204" pitchFamily="34" charset="0"/>
              <a:buNone/>
              <a:defRPr/>
            </a:pPr>
            <a:r>
              <a:rPr lang="en-US" sz="1800">
                <a:solidFill>
                  <a:srgbClr val="00B0F0"/>
                </a:solidFill>
              </a:rPr>
              <a:t>Picture Number- 1</a:t>
            </a:r>
          </a:p>
        </p:txBody>
      </p:sp>
      <p:pic>
        <p:nvPicPr>
          <p:cNvPr id="23556" name="Picture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28725" y="1315667"/>
            <a:ext cx="2352675" cy="1658885"/>
          </a:xfrm>
        </p:spPr>
      </p:pic>
      <p:sp>
        <p:nvSpPr>
          <p:cNvPr id="11" name="Text Placeholder 2"/>
          <p:cNvSpPr>
            <a:spLocks noGrp="1"/>
          </p:cNvSpPr>
          <p:nvPr>
            <p:ph type="body" sz="quarter" idx="3"/>
          </p:nvPr>
        </p:nvSpPr>
        <p:spPr>
          <a:xfrm>
            <a:off x="5019675" y="3046491"/>
            <a:ext cx="2209800" cy="259797"/>
          </a:xfrm>
        </p:spPr>
        <p:txBody>
          <a:bodyPr rtlCol="0">
            <a:noAutofit/>
          </a:bodyPr>
          <a:lstStyle/>
          <a:p>
            <a:pPr eaLnBrk="1" fontAlgn="auto" hangingPunct="1">
              <a:spcAft>
                <a:spcPts val="0"/>
              </a:spcAft>
              <a:buFont typeface="Arial" panose="020B0604020202020204" pitchFamily="34" charset="0"/>
              <a:buNone/>
              <a:defRPr/>
            </a:pPr>
            <a:r>
              <a:rPr lang="en-US" sz="1800">
                <a:solidFill>
                  <a:srgbClr val="00B0F0"/>
                </a:solidFill>
              </a:rPr>
              <a:t>Picture Number- 4</a:t>
            </a:r>
          </a:p>
        </p:txBody>
      </p:sp>
      <p:sp>
        <p:nvSpPr>
          <p:cNvPr id="9222" name="Text Placeholder 2"/>
          <p:cNvSpPr>
            <a:spLocks noGrp="1"/>
          </p:cNvSpPr>
          <p:nvPr>
            <p:ph sz="quarter" idx="4"/>
          </p:nvPr>
        </p:nvSpPr>
        <p:spPr>
          <a:xfrm>
            <a:off x="4981575" y="899754"/>
            <a:ext cx="2438400" cy="259797"/>
          </a:xfrm>
        </p:spPr>
        <p:txBody>
          <a:bodyPr rtlCol="0">
            <a:noAutofit/>
          </a:bodyPr>
          <a:lstStyle/>
          <a:p>
            <a:pPr eaLnBrk="1" fontAlgn="auto" hangingPunct="1">
              <a:spcAft>
                <a:spcPts val="0"/>
              </a:spcAft>
              <a:buFont typeface="Wingdings" pitchFamily="2" charset="2"/>
              <a:buNone/>
              <a:defRPr/>
            </a:pPr>
            <a:r>
              <a:rPr lang="en-US" altLang="en-US" sz="1800" b="1">
                <a:solidFill>
                  <a:srgbClr val="00B0F0"/>
                </a:solidFill>
              </a:rPr>
              <a:t>Picture Number- 3</a:t>
            </a:r>
          </a:p>
        </p:txBody>
      </p:sp>
      <p:sp>
        <p:nvSpPr>
          <p:cNvPr id="23560" name="Rectangle 7"/>
          <p:cNvSpPr>
            <a:spLocks noChangeArrowheads="1"/>
          </p:cNvSpPr>
          <p:nvPr/>
        </p:nvSpPr>
        <p:spPr bwMode="auto">
          <a:xfrm>
            <a:off x="1371600" y="3005639"/>
            <a:ext cx="2172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00B0F0"/>
                </a:solidFill>
                <a:latin typeface="Arial" charset="0"/>
              </a:rPr>
              <a:t>Picture Number -2</a:t>
            </a:r>
          </a:p>
        </p:txBody>
      </p:sp>
      <p:pic>
        <p:nvPicPr>
          <p:cNvPr id="2356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74971"/>
            <a:ext cx="2209800" cy="165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289450"/>
            <a:ext cx="2057400" cy="160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5"/>
          <p:cNvPicPr>
            <a:picLocks noChangeAspect="1"/>
          </p:cNvPicPr>
          <p:nvPr/>
        </p:nvPicPr>
        <p:blipFill>
          <a:blip r:embed="rId5">
            <a:extLst>
              <a:ext uri="{28A0092B-C50C-407E-A947-70E740481C1C}">
                <a14:useLocalDpi xmlns:a14="http://schemas.microsoft.com/office/drawing/2010/main" val="0"/>
              </a:ext>
            </a:extLst>
          </a:blip>
          <a:srcRect l="52800"/>
          <a:stretch>
            <a:fillRect/>
          </a:stretch>
        </p:blipFill>
        <p:spPr bwMode="auto">
          <a:xfrm>
            <a:off x="4981575" y="3346369"/>
            <a:ext cx="22479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820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95119355"/>
              </p:ext>
            </p:extLst>
          </p:nvPr>
        </p:nvGraphicFramePr>
        <p:xfrm>
          <a:off x="914398" y="1315668"/>
          <a:ext cx="6743701" cy="3259375"/>
        </p:xfrm>
        <a:graphic>
          <a:graphicData uri="http://schemas.openxmlformats.org/drawingml/2006/table">
            <a:tbl>
              <a:tblPr/>
              <a:tblGrid>
                <a:gridCol w="1274166">
                  <a:extLst>
                    <a:ext uri="{9D8B030D-6E8A-4147-A177-3AD203B41FA5}">
                      <a16:colId xmlns="" xmlns:a16="http://schemas.microsoft.com/office/drawing/2014/main" val="20000"/>
                    </a:ext>
                  </a:extLst>
                </a:gridCol>
                <a:gridCol w="1321559">
                  <a:extLst>
                    <a:ext uri="{9D8B030D-6E8A-4147-A177-3AD203B41FA5}">
                      <a16:colId xmlns="" xmlns:a16="http://schemas.microsoft.com/office/drawing/2014/main" val="20001"/>
                    </a:ext>
                  </a:extLst>
                </a:gridCol>
                <a:gridCol w="1367160">
                  <a:extLst>
                    <a:ext uri="{9D8B030D-6E8A-4147-A177-3AD203B41FA5}">
                      <a16:colId xmlns="" xmlns:a16="http://schemas.microsoft.com/office/drawing/2014/main" val="20002"/>
                    </a:ext>
                  </a:extLst>
                </a:gridCol>
                <a:gridCol w="1390408">
                  <a:extLst>
                    <a:ext uri="{9D8B030D-6E8A-4147-A177-3AD203B41FA5}">
                      <a16:colId xmlns="" xmlns:a16="http://schemas.microsoft.com/office/drawing/2014/main" val="20003"/>
                    </a:ext>
                  </a:extLst>
                </a:gridCol>
                <a:gridCol w="1390408">
                  <a:extLst>
                    <a:ext uri="{9D8B030D-6E8A-4147-A177-3AD203B41FA5}">
                      <a16:colId xmlns="" xmlns:a16="http://schemas.microsoft.com/office/drawing/2014/main" val="20004"/>
                    </a:ext>
                  </a:extLst>
                </a:gridCol>
              </a:tblGrid>
              <a:tr h="858090">
                <a:tc>
                  <a:txBody>
                    <a:bodyPr/>
                    <a:lstStyle/>
                    <a:p>
                      <a:pPr marL="0" marR="0" algn="ctr">
                        <a:lnSpc>
                          <a:spcPct val="115000"/>
                        </a:lnSpc>
                        <a:spcBef>
                          <a:spcPts val="0"/>
                        </a:spcBef>
                        <a:spcAft>
                          <a:spcPts val="1000"/>
                        </a:spcAft>
                      </a:pPr>
                      <a:r>
                        <a:rPr lang="en-US" sz="1400" b="1">
                          <a:latin typeface="Arial" panose="020B0604020202020204" pitchFamily="34" charset="0"/>
                          <a:ea typeface="Calibri"/>
                          <a:cs typeface="Arial" panose="020B0604020202020204" pitchFamily="34" charset="0"/>
                        </a:rPr>
                        <a:t>Picture number</a:t>
                      </a:r>
                      <a:endParaRPr lang="en-US" sz="1400">
                        <a:latin typeface="Arial" panose="020B0604020202020204" pitchFamily="34" charset="0"/>
                        <a:ea typeface="Calibri"/>
                        <a:cs typeface="Arial" panose="020B0604020202020204" pitchFamily="34" charset="0"/>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Arial" panose="020B0604020202020204" pitchFamily="34" charset="0"/>
                          <a:ea typeface="Calibri"/>
                          <a:cs typeface="Arial" panose="020B0604020202020204" pitchFamily="34" charset="0"/>
                        </a:rPr>
                        <a:t>Person’s name</a:t>
                      </a:r>
                      <a:endParaRPr lang="en-US" sz="1400">
                        <a:latin typeface="Arial" panose="020B0604020202020204" pitchFamily="34" charset="0"/>
                        <a:ea typeface="Calibri"/>
                        <a:cs typeface="Arial" panose="020B0604020202020204" pitchFamily="34" charset="0"/>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Arial" panose="020B0604020202020204" pitchFamily="34" charset="0"/>
                          <a:ea typeface="Calibri"/>
                          <a:cs typeface="Arial" panose="020B0604020202020204" pitchFamily="34" charset="0"/>
                        </a:rPr>
                        <a:t>Educational background</a:t>
                      </a:r>
                      <a:endParaRPr lang="en-US" sz="1400">
                        <a:latin typeface="Arial" panose="020B0604020202020204" pitchFamily="34" charset="0"/>
                        <a:ea typeface="Calibri"/>
                        <a:cs typeface="Arial" panose="020B0604020202020204" pitchFamily="34" charset="0"/>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Arial" panose="020B0604020202020204" pitchFamily="34" charset="0"/>
                          <a:ea typeface="Calibri"/>
                          <a:cs typeface="Arial" panose="020B0604020202020204" pitchFamily="34" charset="0"/>
                        </a:rPr>
                        <a:t>Employment status and/or job description</a:t>
                      </a:r>
                      <a:endParaRPr lang="en-US" sz="1400">
                        <a:latin typeface="Arial" panose="020B0604020202020204" pitchFamily="34" charset="0"/>
                        <a:ea typeface="Calibri"/>
                        <a:cs typeface="Arial" panose="020B0604020202020204" pitchFamily="34" charset="0"/>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Arial" panose="020B0604020202020204" pitchFamily="34" charset="0"/>
                          <a:ea typeface="Calibri"/>
                          <a:cs typeface="Arial" panose="020B0604020202020204" pitchFamily="34" charset="0"/>
                        </a:rPr>
                        <a:t>Would you be friends with this person?</a:t>
                      </a:r>
                      <a:endParaRPr lang="en-US" sz="1400">
                        <a:latin typeface="Arial" panose="020B0604020202020204" pitchFamily="34" charset="0"/>
                        <a:ea typeface="Calibri"/>
                        <a:cs typeface="Arial" panose="020B0604020202020204" pitchFamily="34" charset="0"/>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568192">
                <a:tc>
                  <a:txBody>
                    <a:bodyPr/>
                    <a:lstStyle/>
                    <a:p>
                      <a:pPr marL="0" marR="0">
                        <a:lnSpc>
                          <a:spcPct val="115000"/>
                        </a:lnSpc>
                        <a:spcBef>
                          <a:spcPts val="0"/>
                        </a:spcBef>
                        <a:spcAft>
                          <a:spcPts val="1000"/>
                        </a:spcAft>
                      </a:pPr>
                      <a:r>
                        <a:rPr lang="en-US" sz="800">
                          <a:latin typeface="Calibri"/>
                          <a:ea typeface="Calibri"/>
                          <a:cs typeface="Times New Roman"/>
                        </a:rPr>
                        <a:t>1</a:t>
                      </a: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11031">
                <a:tc>
                  <a:txBody>
                    <a:bodyPr/>
                    <a:lstStyle/>
                    <a:p>
                      <a:pPr marL="0" marR="0">
                        <a:lnSpc>
                          <a:spcPct val="115000"/>
                        </a:lnSpc>
                        <a:spcBef>
                          <a:spcPts val="0"/>
                        </a:spcBef>
                        <a:spcAft>
                          <a:spcPts val="1000"/>
                        </a:spcAft>
                      </a:pPr>
                      <a:r>
                        <a:rPr lang="en-US" sz="800">
                          <a:latin typeface="Calibri"/>
                          <a:ea typeface="Calibri"/>
                          <a:cs typeface="Times New Roman"/>
                        </a:rPr>
                        <a:t>2</a:t>
                      </a: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11031">
                <a:tc>
                  <a:txBody>
                    <a:bodyPr/>
                    <a:lstStyle/>
                    <a:p>
                      <a:pPr marL="0" marR="0">
                        <a:lnSpc>
                          <a:spcPct val="115000"/>
                        </a:lnSpc>
                        <a:spcBef>
                          <a:spcPts val="0"/>
                        </a:spcBef>
                        <a:spcAft>
                          <a:spcPts val="1000"/>
                        </a:spcAft>
                      </a:pPr>
                      <a:r>
                        <a:rPr lang="en-US" sz="800">
                          <a:latin typeface="Calibri"/>
                          <a:ea typeface="Calibri"/>
                          <a:cs typeface="Times New Roman"/>
                        </a:rPr>
                        <a:t>3</a:t>
                      </a: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11031">
                <a:tc>
                  <a:txBody>
                    <a:bodyPr/>
                    <a:lstStyle/>
                    <a:p>
                      <a:pPr marL="0" marR="0">
                        <a:lnSpc>
                          <a:spcPct val="115000"/>
                        </a:lnSpc>
                        <a:spcBef>
                          <a:spcPts val="0"/>
                        </a:spcBef>
                        <a:spcAft>
                          <a:spcPts val="1000"/>
                        </a:spcAft>
                      </a:pPr>
                      <a:r>
                        <a:rPr lang="en-US" sz="800">
                          <a:latin typeface="Calibri"/>
                          <a:ea typeface="Calibri"/>
                          <a:cs typeface="Times New Roman"/>
                        </a:rPr>
                        <a:t>4</a:t>
                      </a: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latin typeface="Calibri"/>
                        <a:ea typeface="Times New Roman"/>
                        <a:cs typeface="Times New Roman"/>
                      </a:endParaRPr>
                    </a:p>
                  </a:txBody>
                  <a:tcPr marL="42703" marR="42703" marT="65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3" name="Title 2"/>
          <p:cNvSpPr>
            <a:spLocks noGrp="1"/>
          </p:cNvSpPr>
          <p:nvPr>
            <p:ph type="title"/>
          </p:nvPr>
        </p:nvSpPr>
        <p:spPr>
          <a:xfrm>
            <a:off x="238992" y="280556"/>
            <a:ext cx="8229600" cy="762876"/>
          </a:xfrm>
        </p:spPr>
        <p:txBody>
          <a:bodyPr>
            <a:noAutofit/>
          </a:bodyPr>
          <a:lstStyle/>
          <a:p>
            <a:pPr>
              <a:defRPr/>
            </a:pPr>
            <a:r>
              <a:rPr lang="en-US" dirty="0"/>
              <a:t>Stereotype Activity: How well do you know me?</a:t>
            </a:r>
          </a:p>
        </p:txBody>
      </p:sp>
      <p:sp>
        <p:nvSpPr>
          <p:cNvPr id="4" name="Rectangle 3"/>
          <p:cNvSpPr/>
          <p:nvPr/>
        </p:nvSpPr>
        <p:spPr>
          <a:xfrm>
            <a:off x="990600" y="2574132"/>
            <a:ext cx="6515100" cy="1446550"/>
          </a:xfrm>
          <a:prstGeom prst="rect">
            <a:avLst/>
          </a:prstGeom>
        </p:spPr>
        <p:txBody>
          <a:bodyPr wrap="square">
            <a:spAutoFit/>
          </a:bodyPr>
          <a:lstStyle/>
          <a:p>
            <a:pPr algn="ctr">
              <a:defRPr/>
            </a:pPr>
            <a:r>
              <a:rPr lang="en-US" sz="4400" dirty="0">
                <a:ea typeface="+mj-ea"/>
                <a:cs typeface="+mj-cs"/>
              </a:rPr>
              <a:t>Do you really know these people?</a:t>
            </a:r>
          </a:p>
        </p:txBody>
      </p:sp>
    </p:spTree>
    <p:extLst>
      <p:ext uri="{BB962C8B-B14F-4D97-AF65-F5344CB8AC3E}">
        <p14:creationId xmlns:p14="http://schemas.microsoft.com/office/powerpoint/2010/main" val="3190478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ChangeArrowheads="1"/>
          </p:cNvSpPr>
          <p:nvPr/>
        </p:nvSpPr>
        <p:spPr bwMode="auto">
          <a:xfrm>
            <a:off x="1219200" y="4633437"/>
            <a:ext cx="2564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ea typeface="ＭＳ Ｐゴシック" pitchFamily="34" charset="-128"/>
              </a:rPr>
              <a:t>© 2011 Wehbe-Alamah</a:t>
            </a:r>
          </a:p>
        </p:txBody>
      </p:sp>
      <p:sp>
        <p:nvSpPr>
          <p:cNvPr id="25603" name="Title 8"/>
          <p:cNvSpPr>
            <a:spLocks noGrp="1"/>
          </p:cNvSpPr>
          <p:nvPr>
            <p:ph type="title"/>
          </p:nvPr>
        </p:nvSpPr>
        <p:spPr>
          <a:xfrm>
            <a:off x="228600" y="171609"/>
            <a:ext cx="8229600" cy="858044"/>
          </a:xfrm>
        </p:spPr>
        <p:txBody>
          <a:bodyPr/>
          <a:lstStyle/>
          <a:p>
            <a:r>
              <a:rPr lang="en-US" altLang="en-US" dirty="0" smtClean="0"/>
              <a:t>I am…..</a:t>
            </a:r>
          </a:p>
        </p:txBody>
      </p:sp>
      <p:sp>
        <p:nvSpPr>
          <p:cNvPr id="25604" name="Content Placeholder 9"/>
          <p:cNvSpPr>
            <a:spLocks noGrp="1"/>
          </p:cNvSpPr>
          <p:nvPr>
            <p:ph sz="half" idx="1"/>
          </p:nvPr>
        </p:nvSpPr>
        <p:spPr>
          <a:xfrm>
            <a:off x="457200" y="1029653"/>
            <a:ext cx="4038600" cy="3740833"/>
          </a:xfrm>
        </p:spPr>
        <p:txBody>
          <a:bodyPr/>
          <a:lstStyle/>
          <a:p>
            <a:r>
              <a:rPr lang="en-US" altLang="en-US" sz="2400" dirty="0" smtClean="0">
                <a:ea typeface="ＭＳ Ｐゴシック" pitchFamily="34" charset="-128"/>
              </a:rPr>
              <a:t>Cat Stevens, British Singer, when he was single</a:t>
            </a:r>
          </a:p>
          <a:p>
            <a:endParaRPr lang="en-US" altLang="en-US" dirty="0" smtClean="0"/>
          </a:p>
        </p:txBody>
      </p:sp>
      <p:sp>
        <p:nvSpPr>
          <p:cNvPr id="25605" name="Content Placeholder 10"/>
          <p:cNvSpPr>
            <a:spLocks noGrp="1"/>
          </p:cNvSpPr>
          <p:nvPr>
            <p:ph sz="half" idx="2"/>
          </p:nvPr>
        </p:nvSpPr>
        <p:spPr>
          <a:xfrm>
            <a:off x="4648200" y="915247"/>
            <a:ext cx="4038600" cy="3855239"/>
          </a:xfrm>
        </p:spPr>
        <p:txBody>
          <a:bodyPr/>
          <a:lstStyle/>
          <a:p>
            <a:r>
              <a:rPr lang="en-US" altLang="en-US" sz="2400" dirty="0" smtClean="0">
                <a:ea typeface="ＭＳ Ｐゴシック" pitchFamily="34" charset="-128"/>
              </a:rPr>
              <a:t>Cat Stevens today- His current name is Yusuf Islam- Singer, Elementary school owner, and philanthropist. Married, 2 children</a:t>
            </a:r>
          </a:p>
          <a:p>
            <a:endParaRPr lang="en-US" altLang="en-US" dirty="0" smtClean="0"/>
          </a:p>
        </p:txBody>
      </p:sp>
      <p:pic>
        <p:nvPicPr>
          <p:cNvPr id="256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1" y="2402523"/>
            <a:ext cx="2352675" cy="165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146161"/>
            <a:ext cx="2209800" cy="165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13"/>
          <p:cNvSpPr>
            <a:spLocks noGrp="1"/>
          </p:cNvSpPr>
          <p:nvPr>
            <p:ph type="sldNum" sz="quarter" idx="12"/>
          </p:nvPr>
        </p:nvSpPr>
        <p:spPr/>
        <p:txBody>
          <a:bodyPr/>
          <a:lstStyle/>
          <a:p>
            <a:pPr>
              <a:defRPr/>
            </a:pPr>
            <a:fld id="{B2BAF780-7338-4134-BFEA-71CF3E1CF795}" type="slidenum">
              <a:rPr lang="en-US" smtClean="0"/>
              <a:pPr>
                <a:defRPr/>
              </a:pPr>
              <a:t>15</a:t>
            </a:fld>
            <a:endParaRPr lang="en-US"/>
          </a:p>
        </p:txBody>
      </p:sp>
    </p:spTree>
    <p:extLst>
      <p:ext uri="{BB962C8B-B14F-4D97-AF65-F5344CB8AC3E}">
        <p14:creationId xmlns:p14="http://schemas.microsoft.com/office/powerpoint/2010/main" val="3202818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171609"/>
            <a:ext cx="8229600" cy="858044"/>
          </a:xfrm>
        </p:spPr>
        <p:txBody>
          <a:bodyPr/>
          <a:lstStyle/>
          <a:p>
            <a:r>
              <a:rPr lang="en-US" altLang="en-US" dirty="0" smtClean="0"/>
              <a:t>I am…..</a:t>
            </a:r>
          </a:p>
        </p:txBody>
      </p:sp>
      <p:sp>
        <p:nvSpPr>
          <p:cNvPr id="3" name="Content Placeholder 2"/>
          <p:cNvSpPr>
            <a:spLocks noGrp="1"/>
          </p:cNvSpPr>
          <p:nvPr>
            <p:ph sz="half" idx="1"/>
          </p:nvPr>
        </p:nvSpPr>
        <p:spPr>
          <a:xfrm>
            <a:off x="457200" y="1144059"/>
            <a:ext cx="4038600" cy="3626427"/>
          </a:xfrm>
        </p:spPr>
        <p:txBody>
          <a:bodyPr>
            <a:normAutofit fontScale="85000" lnSpcReduction="10000"/>
          </a:bodyPr>
          <a:lstStyle/>
          <a:p>
            <a:pPr>
              <a:defRPr/>
            </a:pPr>
            <a:r>
              <a:rPr lang="en-US" sz="2400" dirty="0" smtClean="0">
                <a:ea typeface="ＭＳ Ｐゴシック" pitchFamily="34" charset="-128"/>
              </a:rPr>
              <a:t>Ted Bundy, serial killer, used his good looks to prey on women</a:t>
            </a:r>
          </a:p>
          <a:p>
            <a:pPr>
              <a:defRPr/>
            </a:pPr>
            <a:endParaRPr lang="en-US" dirty="0"/>
          </a:p>
        </p:txBody>
      </p:sp>
      <p:sp>
        <p:nvSpPr>
          <p:cNvPr id="4" name="Content Placeholder 3"/>
          <p:cNvSpPr>
            <a:spLocks noGrp="1"/>
          </p:cNvSpPr>
          <p:nvPr>
            <p:ph sz="half" idx="2"/>
          </p:nvPr>
        </p:nvSpPr>
        <p:spPr>
          <a:xfrm>
            <a:off x="4648200" y="1144059"/>
            <a:ext cx="4038600" cy="3626427"/>
          </a:xfrm>
        </p:spPr>
        <p:txBody>
          <a:bodyPr>
            <a:normAutofit fontScale="85000" lnSpcReduction="10000"/>
          </a:bodyPr>
          <a:lstStyle/>
          <a:p>
            <a:pPr>
              <a:defRPr/>
            </a:pPr>
            <a:endParaRPr lang="en-US" dirty="0" smtClean="0">
              <a:ea typeface="ＭＳ Ｐゴシック" pitchFamily="34" charset="-128"/>
            </a:endParaRPr>
          </a:p>
          <a:p>
            <a:pPr>
              <a:defRPr/>
            </a:pPr>
            <a:endParaRPr lang="en-US" dirty="0">
              <a:ea typeface="ＭＳ Ｐゴシック" pitchFamily="34" charset="-128"/>
            </a:endParaRPr>
          </a:p>
          <a:p>
            <a:pPr>
              <a:defRPr/>
            </a:pPr>
            <a:endParaRPr lang="en-US" dirty="0" smtClean="0">
              <a:ea typeface="ＭＳ Ｐゴシック" pitchFamily="34" charset="-128"/>
            </a:endParaRPr>
          </a:p>
          <a:p>
            <a:pPr>
              <a:defRPr/>
            </a:pPr>
            <a:endParaRPr lang="en-US" dirty="0">
              <a:ea typeface="ＭＳ Ｐゴシック" pitchFamily="34" charset="-128"/>
            </a:endParaRPr>
          </a:p>
          <a:p>
            <a:pPr>
              <a:defRPr/>
            </a:pPr>
            <a:endParaRPr lang="en-US" dirty="0" smtClean="0">
              <a:ea typeface="ＭＳ Ｐゴシック" pitchFamily="34" charset="-128"/>
            </a:endParaRPr>
          </a:p>
          <a:p>
            <a:pPr>
              <a:defRPr/>
            </a:pPr>
            <a:endParaRPr lang="en-US" dirty="0" smtClean="0">
              <a:ea typeface="ＭＳ Ｐゴシック" pitchFamily="34" charset="-128"/>
            </a:endParaRPr>
          </a:p>
          <a:p>
            <a:pPr>
              <a:defRPr/>
            </a:pPr>
            <a:r>
              <a:rPr lang="en-US" dirty="0" smtClean="0">
                <a:ea typeface="ＭＳ Ｐゴシック" pitchFamily="34" charset="-128"/>
              </a:rPr>
              <a:t>Pediatric doctor, loves kids, married, 4 children, sings at local church</a:t>
            </a:r>
          </a:p>
          <a:p>
            <a:pPr>
              <a:defRPr/>
            </a:pPr>
            <a:endParaRPr lang="en-US"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288117"/>
            <a:ext cx="2728913" cy="212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58464"/>
            <a:ext cx="3962400" cy="20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6"/>
          <p:cNvSpPr>
            <a:spLocks noChangeArrowheads="1"/>
          </p:cNvSpPr>
          <p:nvPr/>
        </p:nvSpPr>
        <p:spPr bwMode="auto">
          <a:xfrm>
            <a:off x="1219200" y="4690640"/>
            <a:ext cx="2564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ea typeface="ＭＳ Ｐゴシック" pitchFamily="34" charset="-128"/>
              </a:rPr>
              <a:t>© 2011 Wehbe-Alamah</a:t>
            </a:r>
          </a:p>
        </p:txBody>
      </p:sp>
      <p:sp>
        <p:nvSpPr>
          <p:cNvPr id="8" name="Slide Number Placeholder 7"/>
          <p:cNvSpPr>
            <a:spLocks noGrp="1"/>
          </p:cNvSpPr>
          <p:nvPr>
            <p:ph type="sldNum" sz="quarter" idx="12"/>
          </p:nvPr>
        </p:nvSpPr>
        <p:spPr/>
        <p:txBody>
          <a:bodyPr/>
          <a:lstStyle/>
          <a:p>
            <a:pPr>
              <a:defRPr/>
            </a:pPr>
            <a:fld id="{97DDA1F2-EAB4-435E-8DDD-250C394186AA}" type="slidenum">
              <a:rPr lang="en-US" smtClean="0"/>
              <a:pPr>
                <a:defRPr/>
              </a:pPr>
              <a:t>16</a:t>
            </a:fld>
            <a:endParaRPr lang="en-US"/>
          </a:p>
        </p:txBody>
      </p:sp>
    </p:spTree>
    <p:extLst>
      <p:ext uri="{BB962C8B-B14F-4D97-AF65-F5344CB8AC3E}">
        <p14:creationId xmlns:p14="http://schemas.microsoft.com/office/powerpoint/2010/main" val="856848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a:xfrm>
            <a:off x="534572" y="3308350"/>
            <a:ext cx="7772400" cy="1022350"/>
          </a:xfrm>
        </p:spPr>
        <p:txBody>
          <a:bodyPr>
            <a:normAutofit/>
          </a:bodyPr>
          <a:lstStyle/>
          <a:p>
            <a:r>
              <a:rPr lang="en-US" dirty="0"/>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a:xfrm>
            <a:off x="534572" y="2182813"/>
            <a:ext cx="8299939" cy="1125537"/>
          </a:xfrm>
        </p:spPr>
        <p:txBody>
          <a:bodyPr/>
          <a:lstStyle/>
          <a:p>
            <a:r>
              <a:rPr lang="en-US" dirty="0"/>
              <a:t>2. Surface challenges and ways to overcome them</a:t>
            </a:r>
          </a:p>
        </p:txBody>
      </p:sp>
      <p:pic>
        <p:nvPicPr>
          <p:cNvPr id="5" name="Picture 4">
            <a:extLst>
              <a:ext uri="{FF2B5EF4-FFF2-40B4-BE49-F238E27FC236}">
                <a16:creationId xmlns="" xmlns:a16="http://schemas.microsoft.com/office/drawing/2014/main" id="{FAA94F22-647B-E140-8950-1C5034E12D78}"/>
              </a:ext>
            </a:extLst>
          </p:cNvPr>
          <p:cNvPicPr>
            <a:picLocks noChangeAspect="1"/>
          </p:cNvPicPr>
          <p:nvPr/>
        </p:nvPicPr>
        <p:blipFill>
          <a:blip r:embed="rId2"/>
          <a:stretch>
            <a:fillRect/>
          </a:stretch>
        </p:blipFill>
        <p:spPr>
          <a:xfrm>
            <a:off x="634172" y="926414"/>
            <a:ext cx="2413827" cy="1953947"/>
          </a:xfrm>
          <a:prstGeom prst="rect">
            <a:avLst/>
          </a:prstGeom>
        </p:spPr>
      </p:pic>
    </p:spTree>
    <p:extLst>
      <p:ext uri="{BB962C8B-B14F-4D97-AF65-F5344CB8AC3E}">
        <p14:creationId xmlns:p14="http://schemas.microsoft.com/office/powerpoint/2010/main" val="2166800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B5CD1168-4E6A-984A-BB82-8A122FE9BE75}"/>
              </a:ext>
            </a:extLst>
          </p:cNvPr>
          <p:cNvGraphicFramePr/>
          <p:nvPr>
            <p:extLst>
              <p:ext uri="{D42A27DB-BD31-4B8C-83A1-F6EECF244321}">
                <p14:modId xmlns:p14="http://schemas.microsoft.com/office/powerpoint/2010/main" val="3718584505"/>
              </p:ext>
            </p:extLst>
          </p:nvPr>
        </p:nvGraphicFramePr>
        <p:xfrm>
          <a:off x="182879" y="936026"/>
          <a:ext cx="896112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 xmlns:a16="http://schemas.microsoft.com/office/drawing/2014/main" id="{AAC36140-4C93-AC46-A38C-86E1058DA041}"/>
              </a:ext>
            </a:extLst>
          </p:cNvPr>
          <p:cNvSpPr txBox="1">
            <a:spLocks noGrp="1"/>
          </p:cNvSpPr>
          <p:nvPr>
            <p:ph type="title"/>
          </p:nvPr>
        </p:nvSpPr>
        <p:spPr>
          <a:xfrm>
            <a:off x="288387" y="78776"/>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500" b="1" dirty="0">
                <a:solidFill>
                  <a:schemeClr val="accent1"/>
                </a:solidFill>
                <a:latin typeface="Arial" panose="020B0604020202020204" pitchFamily="34" charset="0"/>
                <a:cs typeface="Arial" panose="020B0604020202020204" pitchFamily="34" charset="0"/>
              </a:rPr>
              <a:t>Cultural Competence Challenges </a:t>
            </a:r>
          </a:p>
        </p:txBody>
      </p:sp>
    </p:spTree>
    <p:extLst>
      <p:ext uri="{BB962C8B-B14F-4D97-AF65-F5344CB8AC3E}">
        <p14:creationId xmlns:p14="http://schemas.microsoft.com/office/powerpoint/2010/main" val="15841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 xmlns:a16="http://schemas.microsoft.com/office/drawing/2014/main" id="{F76F7725-73B8-6942-A153-0326B698612A}"/>
              </a:ext>
            </a:extLst>
          </p:cNvPr>
          <p:cNvGraphicFramePr>
            <a:graphicFrameLocks noGrp="1"/>
          </p:cNvGraphicFramePr>
          <p:nvPr>
            <p:ph sz="half" idx="2"/>
            <p:extLst>
              <p:ext uri="{D42A27DB-BD31-4B8C-83A1-F6EECF244321}">
                <p14:modId xmlns:p14="http://schemas.microsoft.com/office/powerpoint/2010/main" val="937190468"/>
              </p:ext>
            </p:extLst>
          </p:nvPr>
        </p:nvGraphicFramePr>
        <p:xfrm>
          <a:off x="457200" y="1018299"/>
          <a:ext cx="4674123" cy="3490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 xmlns:a16="http://schemas.microsoft.com/office/drawing/2014/main" id="{84BB803D-1C78-6A42-A35C-FEACBF64887A}"/>
              </a:ext>
            </a:extLst>
          </p:cNvPr>
          <p:cNvSpPr>
            <a:spLocks noGrp="1"/>
          </p:cNvSpPr>
          <p:nvPr>
            <p:ph type="body" sz="quarter" idx="3"/>
          </p:nvPr>
        </p:nvSpPr>
        <p:spPr>
          <a:xfrm>
            <a:off x="2438100" y="4293936"/>
            <a:ext cx="4518560" cy="479425"/>
          </a:xfrm>
        </p:spPr>
        <p:txBody>
          <a:bodyPr>
            <a:noAutofit/>
          </a:bodyPr>
          <a:lstStyle/>
          <a:p>
            <a:pPr fontAlgn="base"/>
            <a:r>
              <a:rPr lang="en-US" sz="1600" dirty="0"/>
              <a:t>universal human beliefs, needs, and traits </a:t>
            </a:r>
          </a:p>
        </p:txBody>
      </p:sp>
      <p:sp>
        <p:nvSpPr>
          <p:cNvPr id="7" name="Content Placeholder 3">
            <a:extLst>
              <a:ext uri="{FF2B5EF4-FFF2-40B4-BE49-F238E27FC236}">
                <a16:creationId xmlns="" xmlns:a16="http://schemas.microsoft.com/office/drawing/2014/main" id="{E2FDC4F9-5AAD-6D45-AD2D-EB243563F171}"/>
              </a:ext>
            </a:extLst>
          </p:cNvPr>
          <p:cNvSpPr>
            <a:spLocks noGrp="1"/>
          </p:cNvSpPr>
          <p:nvPr/>
        </p:nvSpPr>
        <p:spPr>
          <a:xfrm>
            <a:off x="6069231" y="1631950"/>
            <a:ext cx="2064327" cy="29670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endParaRPr lang="en-US"/>
          </a:p>
        </p:txBody>
      </p:sp>
      <p:graphicFrame>
        <p:nvGraphicFramePr>
          <p:cNvPr id="15" name="Diagram 14">
            <a:extLst>
              <a:ext uri="{FF2B5EF4-FFF2-40B4-BE49-F238E27FC236}">
                <a16:creationId xmlns="" xmlns:a16="http://schemas.microsoft.com/office/drawing/2014/main" id="{FE180589-6F1E-0041-9F06-52FB147DD8FD}"/>
              </a:ext>
            </a:extLst>
          </p:cNvPr>
          <p:cNvGraphicFramePr/>
          <p:nvPr>
            <p:extLst>
              <p:ext uri="{D42A27DB-BD31-4B8C-83A1-F6EECF244321}">
                <p14:modId xmlns:p14="http://schemas.microsoft.com/office/powerpoint/2010/main" val="3394071127"/>
              </p:ext>
            </p:extLst>
          </p:nvPr>
        </p:nvGraphicFramePr>
        <p:xfrm>
          <a:off x="4232564" y="975314"/>
          <a:ext cx="4728503" cy="33512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itle 1">
            <a:extLst>
              <a:ext uri="{FF2B5EF4-FFF2-40B4-BE49-F238E27FC236}">
                <a16:creationId xmlns="" xmlns:a16="http://schemas.microsoft.com/office/drawing/2014/main" id="{0F0800C0-6BFF-F246-BC5D-02DDBA7CE920}"/>
              </a:ext>
            </a:extLst>
          </p:cNvPr>
          <p:cNvSpPr txBox="1">
            <a:spLocks/>
          </p:cNvSpPr>
          <p:nvPr/>
        </p:nvSpPr>
        <p:spPr>
          <a:xfrm>
            <a:off x="83128" y="73190"/>
            <a:ext cx="9476509" cy="7391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b="1" dirty="0">
                <a:solidFill>
                  <a:schemeClr val="accent1"/>
                </a:solidFill>
                <a:latin typeface="Arial" panose="020B0604020202020204" pitchFamily="34" charset="0"/>
                <a:cs typeface="Arial" panose="020B0604020202020204" pitchFamily="34" charset="0"/>
              </a:rPr>
              <a:t>Potential Solution: Cross Cultural Approach </a:t>
            </a:r>
          </a:p>
        </p:txBody>
      </p:sp>
      <p:sp>
        <p:nvSpPr>
          <p:cNvPr id="13" name="Rectangle 12">
            <a:extLst>
              <a:ext uri="{FF2B5EF4-FFF2-40B4-BE49-F238E27FC236}">
                <a16:creationId xmlns="" xmlns:a16="http://schemas.microsoft.com/office/drawing/2014/main" id="{655B1777-3F5B-AB43-BDFF-CDF64CD44A27}"/>
              </a:ext>
            </a:extLst>
          </p:cNvPr>
          <p:cNvSpPr/>
          <p:nvPr/>
        </p:nvSpPr>
        <p:spPr>
          <a:xfrm>
            <a:off x="457200" y="4865063"/>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sp>
        <p:nvSpPr>
          <p:cNvPr id="17" name="Right Arrow 16">
            <a:extLst>
              <a:ext uri="{FF2B5EF4-FFF2-40B4-BE49-F238E27FC236}">
                <a16:creationId xmlns="" xmlns:a16="http://schemas.microsoft.com/office/drawing/2014/main" id="{BFFA86A9-8414-1C47-8648-2CBEA30AD540}"/>
              </a:ext>
            </a:extLst>
          </p:cNvPr>
          <p:cNvSpPr/>
          <p:nvPr/>
        </p:nvSpPr>
        <p:spPr>
          <a:xfrm>
            <a:off x="1459692" y="437969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a:extLst>
              <a:ext uri="{FF2B5EF4-FFF2-40B4-BE49-F238E27FC236}">
                <a16:creationId xmlns="" xmlns:a16="http://schemas.microsoft.com/office/drawing/2014/main" id="{D1D67A47-A8D2-E248-8429-51740511451C}"/>
              </a:ext>
            </a:extLst>
          </p:cNvPr>
          <p:cNvSpPr/>
          <p:nvPr/>
        </p:nvSpPr>
        <p:spPr>
          <a:xfrm>
            <a:off x="6122986" y="437952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1D9BE309-F8E1-104B-AF95-F73376960A38}"/>
              </a:ext>
            </a:extLst>
          </p:cNvPr>
          <p:cNvPicPr>
            <a:picLocks noChangeAspect="1"/>
          </p:cNvPicPr>
          <p:nvPr/>
        </p:nvPicPr>
        <p:blipFill>
          <a:blip r:embed="rId13"/>
          <a:stretch>
            <a:fillRect/>
          </a:stretch>
        </p:blipFill>
        <p:spPr>
          <a:xfrm>
            <a:off x="3765550" y="1945481"/>
            <a:ext cx="1612900" cy="1257300"/>
          </a:xfrm>
          <a:prstGeom prst="rect">
            <a:avLst/>
          </a:prstGeom>
        </p:spPr>
      </p:pic>
    </p:spTree>
    <p:extLst>
      <p:ext uri="{BB962C8B-B14F-4D97-AF65-F5344CB8AC3E}">
        <p14:creationId xmlns:p14="http://schemas.microsoft.com/office/powerpoint/2010/main" val="1933332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 xmlns:a16="http://schemas.microsoft.com/office/drawing/2014/main" id="{B57DCE4E-3CF6-3048-89FD-0C3B3A774F6B}"/>
              </a:ext>
            </a:extLst>
          </p:cNvPr>
          <p:cNvGraphicFramePr/>
          <p:nvPr/>
        </p:nvGraphicFramePr>
        <p:xfrm>
          <a:off x="548640" y="1625599"/>
          <a:ext cx="8260080" cy="1077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 xmlns:a16="http://schemas.microsoft.com/office/drawing/2014/main" id="{9DA3BA96-F85A-C849-9F87-AEEFCBC7B5AF}"/>
              </a:ext>
            </a:extLst>
          </p:cNvPr>
          <p:cNvPicPr>
            <a:picLocks noChangeAspect="1"/>
          </p:cNvPicPr>
          <p:nvPr/>
        </p:nvPicPr>
        <p:blipFill>
          <a:blip r:embed="rId7"/>
          <a:stretch>
            <a:fillRect/>
          </a:stretch>
        </p:blipFill>
        <p:spPr>
          <a:xfrm>
            <a:off x="0" y="3183188"/>
            <a:ext cx="2327564" cy="1965075"/>
          </a:xfrm>
          <a:prstGeom prst="rect">
            <a:avLst/>
          </a:prstGeom>
        </p:spPr>
      </p:pic>
    </p:spTree>
    <p:extLst>
      <p:ext uri="{BB962C8B-B14F-4D97-AF65-F5344CB8AC3E}">
        <p14:creationId xmlns:p14="http://schemas.microsoft.com/office/powerpoint/2010/main" val="2886058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p:txBody>
          <a:bodyPr>
            <a:normAutofit/>
          </a:bodyPr>
          <a:lstStyle/>
          <a:p>
            <a:r>
              <a:rPr lang="en-US" dirty="0"/>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p:txBody>
          <a:bodyPr>
            <a:normAutofit/>
          </a:bodyPr>
          <a:lstStyle/>
          <a:p>
            <a:r>
              <a:rPr lang="en-US" dirty="0">
                <a:solidFill>
                  <a:schemeClr val="tx1">
                    <a:lumMod val="50000"/>
                    <a:lumOff val="50000"/>
                  </a:schemeClr>
                </a:solidFill>
              </a:rPr>
              <a:t>3.Define Cultural Competence Model            </a:t>
            </a:r>
          </a:p>
        </p:txBody>
      </p:sp>
      <p:pic>
        <p:nvPicPr>
          <p:cNvPr id="5" name="Picture 4">
            <a:extLst>
              <a:ext uri="{FF2B5EF4-FFF2-40B4-BE49-F238E27FC236}">
                <a16:creationId xmlns="" xmlns:a16="http://schemas.microsoft.com/office/drawing/2014/main" id="{3D7ED6CF-1B21-BE4A-BF89-E26084D2055B}"/>
              </a:ext>
            </a:extLst>
          </p:cNvPr>
          <p:cNvPicPr>
            <a:picLocks noChangeAspect="1"/>
          </p:cNvPicPr>
          <p:nvPr/>
        </p:nvPicPr>
        <p:blipFill>
          <a:blip r:embed="rId2"/>
          <a:stretch>
            <a:fillRect/>
          </a:stretch>
        </p:blipFill>
        <p:spPr>
          <a:xfrm>
            <a:off x="815013" y="742634"/>
            <a:ext cx="2152357" cy="1653441"/>
          </a:xfrm>
          <a:prstGeom prst="rect">
            <a:avLst/>
          </a:prstGeom>
        </p:spPr>
      </p:pic>
    </p:spTree>
    <p:extLst>
      <p:ext uri="{BB962C8B-B14F-4D97-AF65-F5344CB8AC3E}">
        <p14:creationId xmlns:p14="http://schemas.microsoft.com/office/powerpoint/2010/main" val="3562048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571584-086C-284D-9E2B-68EFFA4CD53F}"/>
              </a:ext>
            </a:extLst>
          </p:cNvPr>
          <p:cNvSpPr>
            <a:spLocks noGrp="1"/>
          </p:cNvSpPr>
          <p:nvPr>
            <p:ph type="title"/>
          </p:nvPr>
        </p:nvSpPr>
        <p:spPr>
          <a:xfrm>
            <a:off x="457200" y="99579"/>
            <a:ext cx="8229600" cy="857250"/>
          </a:xfrm>
        </p:spPr>
        <p:txBody>
          <a:bodyPr>
            <a:noAutofit/>
          </a:bodyPr>
          <a:lstStyle/>
          <a:p>
            <a:pPr algn="l"/>
            <a:r>
              <a:rPr lang="en-US" sz="3600" b="1" dirty="0">
                <a:solidFill>
                  <a:schemeClr val="accent1"/>
                </a:solidFill>
                <a:latin typeface="Arial" panose="020B0604020202020204" pitchFamily="34" charset="0"/>
                <a:cs typeface="Arial" panose="020B0604020202020204" pitchFamily="34" charset="0"/>
              </a:rPr>
              <a:t>Models of Effective Cross-cultural Communication and Negotiation</a:t>
            </a:r>
          </a:p>
        </p:txBody>
      </p:sp>
      <p:graphicFrame>
        <p:nvGraphicFramePr>
          <p:cNvPr id="9" name="Diagram 8">
            <a:extLst>
              <a:ext uri="{FF2B5EF4-FFF2-40B4-BE49-F238E27FC236}">
                <a16:creationId xmlns="" xmlns:a16="http://schemas.microsoft.com/office/drawing/2014/main" id="{734D6233-46F1-9B45-9ACF-30B2786D21D0}"/>
              </a:ext>
            </a:extLst>
          </p:cNvPr>
          <p:cNvGraphicFramePr/>
          <p:nvPr>
            <p:extLst>
              <p:ext uri="{D42A27DB-BD31-4B8C-83A1-F6EECF244321}">
                <p14:modId xmlns:p14="http://schemas.microsoft.com/office/powerpoint/2010/main" val="3235309376"/>
              </p:ext>
            </p:extLst>
          </p:nvPr>
        </p:nvGraphicFramePr>
        <p:xfrm>
          <a:off x="457200" y="968621"/>
          <a:ext cx="3841702" cy="3677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 xmlns:a16="http://schemas.microsoft.com/office/drawing/2014/main" id="{D79CAE9B-1E02-D240-8C49-A44240007557}"/>
              </a:ext>
            </a:extLst>
          </p:cNvPr>
          <p:cNvGraphicFramePr/>
          <p:nvPr>
            <p:extLst>
              <p:ext uri="{D42A27DB-BD31-4B8C-83A1-F6EECF244321}">
                <p14:modId xmlns:p14="http://schemas.microsoft.com/office/powerpoint/2010/main" val="4187648280"/>
              </p:ext>
            </p:extLst>
          </p:nvPr>
        </p:nvGraphicFramePr>
        <p:xfrm>
          <a:off x="4724400" y="1115786"/>
          <a:ext cx="3962400" cy="33718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 xmlns:a16="http://schemas.microsoft.com/office/drawing/2014/main" id="{2CF52814-8717-574B-B4C0-C9651C7843D2}"/>
              </a:ext>
            </a:extLst>
          </p:cNvPr>
          <p:cNvSpPr txBox="1"/>
          <p:nvPr/>
        </p:nvSpPr>
        <p:spPr>
          <a:xfrm>
            <a:off x="457200" y="4620071"/>
            <a:ext cx="3762568" cy="461665"/>
          </a:xfrm>
          <a:prstGeom prst="rect">
            <a:avLst/>
          </a:prstGeom>
          <a:noFill/>
        </p:spPr>
        <p:txBody>
          <a:bodyPr wrap="none" rtlCol="0">
            <a:spAutoFit/>
          </a:bodyPr>
          <a:lstStyle/>
          <a:p>
            <a:r>
              <a:rPr lang="en-US" sz="800" dirty="0"/>
              <a:t>Kleinman A,  Eisenberg L,  Good B. Culture, illness, and care: clinical lessons from</a:t>
            </a:r>
          </a:p>
          <a:p>
            <a:r>
              <a:rPr lang="en-US" sz="800" dirty="0"/>
              <a:t> anthropologic and cross-cultural research, </a:t>
            </a:r>
            <a:r>
              <a:rPr lang="en-US" sz="800" i="1" dirty="0"/>
              <a:t>Ann Intern Med</a:t>
            </a:r>
            <a:r>
              <a:rPr lang="en-US" sz="800" dirty="0"/>
              <a:t>, 1978, vol. 88 (pg. 251-258</a:t>
            </a:r>
          </a:p>
          <a:p>
            <a:endParaRPr lang="en-US" sz="800" dirty="0"/>
          </a:p>
        </p:txBody>
      </p:sp>
      <p:sp>
        <p:nvSpPr>
          <p:cNvPr id="7" name="TextBox 6">
            <a:extLst>
              <a:ext uri="{FF2B5EF4-FFF2-40B4-BE49-F238E27FC236}">
                <a16:creationId xmlns="" xmlns:a16="http://schemas.microsoft.com/office/drawing/2014/main" id="{9E51927D-19B2-CD4E-873C-DC03304B0CCB}"/>
              </a:ext>
            </a:extLst>
          </p:cNvPr>
          <p:cNvSpPr txBox="1"/>
          <p:nvPr/>
        </p:nvSpPr>
        <p:spPr>
          <a:xfrm>
            <a:off x="4724400" y="4646551"/>
            <a:ext cx="4017446" cy="461665"/>
          </a:xfrm>
          <a:prstGeom prst="rect">
            <a:avLst/>
          </a:prstGeom>
          <a:noFill/>
        </p:spPr>
        <p:txBody>
          <a:bodyPr wrap="none" rtlCol="0">
            <a:spAutoFit/>
          </a:bodyPr>
          <a:lstStyle/>
          <a:p>
            <a:r>
              <a:rPr lang="en-US" sz="800" dirty="0"/>
              <a:t>Dobbie AE,  Medrano M,  </a:t>
            </a:r>
            <a:r>
              <a:rPr lang="en-US" sz="800" dirty="0" err="1"/>
              <a:t>Tysinger</a:t>
            </a:r>
            <a:r>
              <a:rPr lang="en-US" sz="800" dirty="0"/>
              <a:t> J, et al. The BELIEF Instrument: a preclinical teaching tool </a:t>
            </a:r>
          </a:p>
          <a:p>
            <a:r>
              <a:rPr lang="en-US" sz="800" dirty="0"/>
              <a:t>to elicit patients' health beliefs , </a:t>
            </a:r>
            <a:r>
              <a:rPr lang="en-US" sz="800" i="1" dirty="0"/>
              <a:t>Fam Med</a:t>
            </a:r>
            <a:r>
              <a:rPr lang="en-US" sz="800" dirty="0"/>
              <a:t>, 2003, vol. 35 (pg. 316-319)</a:t>
            </a:r>
          </a:p>
          <a:p>
            <a:endParaRPr lang="en-US" sz="800" dirty="0"/>
          </a:p>
        </p:txBody>
      </p:sp>
      <p:sp>
        <p:nvSpPr>
          <p:cNvPr id="10" name="TextBox 9">
            <a:extLst>
              <a:ext uri="{FF2B5EF4-FFF2-40B4-BE49-F238E27FC236}">
                <a16:creationId xmlns="" xmlns:a16="http://schemas.microsoft.com/office/drawing/2014/main" id="{6C606ACC-BEB6-9446-9D32-1808019A12B3}"/>
              </a:ext>
            </a:extLst>
          </p:cNvPr>
          <p:cNvSpPr txBox="1"/>
          <p:nvPr/>
        </p:nvSpPr>
        <p:spPr>
          <a:xfrm>
            <a:off x="4712677" y="4487594"/>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 xmlns:a16="http://schemas.microsoft.com/office/drawing/2014/main" id="{A383B648-B444-2940-8FB4-0ED8AB010944}"/>
              </a:ext>
            </a:extLst>
          </p:cNvPr>
          <p:cNvSpPr txBox="1"/>
          <p:nvPr/>
        </p:nvSpPr>
        <p:spPr>
          <a:xfrm>
            <a:off x="1672596" y="2718406"/>
            <a:ext cx="1331775" cy="369332"/>
          </a:xfrm>
          <a:prstGeom prst="rect">
            <a:avLst/>
          </a:prstGeom>
          <a:noFill/>
        </p:spPr>
        <p:txBody>
          <a:bodyPr wrap="none" rtlCol="0">
            <a:spAutoFit/>
          </a:bodyPr>
          <a:lstStyle/>
          <a:p>
            <a:r>
              <a:rPr lang="en-US" dirty="0"/>
              <a:t>QUESTIONS </a:t>
            </a:r>
          </a:p>
        </p:txBody>
      </p:sp>
      <p:sp>
        <p:nvSpPr>
          <p:cNvPr id="13" name="TextBox 12">
            <a:extLst>
              <a:ext uri="{FF2B5EF4-FFF2-40B4-BE49-F238E27FC236}">
                <a16:creationId xmlns="" xmlns:a16="http://schemas.microsoft.com/office/drawing/2014/main" id="{17D5AD3F-6E71-6140-B645-CD40FEFD21FA}"/>
              </a:ext>
            </a:extLst>
          </p:cNvPr>
          <p:cNvSpPr txBox="1"/>
          <p:nvPr/>
        </p:nvSpPr>
        <p:spPr>
          <a:xfrm>
            <a:off x="6303887" y="2718406"/>
            <a:ext cx="803425" cy="369332"/>
          </a:xfrm>
          <a:prstGeom prst="rect">
            <a:avLst/>
          </a:prstGeom>
          <a:noFill/>
        </p:spPr>
        <p:txBody>
          <a:bodyPr wrap="none" rtlCol="0">
            <a:spAutoFit/>
          </a:bodyPr>
          <a:lstStyle/>
          <a:p>
            <a:r>
              <a:rPr lang="en-US" dirty="0"/>
              <a:t>BELIEF</a:t>
            </a:r>
          </a:p>
        </p:txBody>
      </p:sp>
    </p:spTree>
    <p:extLst>
      <p:ext uri="{BB962C8B-B14F-4D97-AF65-F5344CB8AC3E}">
        <p14:creationId xmlns:p14="http://schemas.microsoft.com/office/powerpoint/2010/main" val="1333174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571584-086C-284D-9E2B-68EFFA4CD53F}"/>
              </a:ext>
            </a:extLst>
          </p:cNvPr>
          <p:cNvSpPr>
            <a:spLocks noGrp="1"/>
          </p:cNvSpPr>
          <p:nvPr>
            <p:ph type="title"/>
          </p:nvPr>
        </p:nvSpPr>
        <p:spPr>
          <a:xfrm>
            <a:off x="246306" y="103909"/>
            <a:ext cx="8471667" cy="857250"/>
          </a:xfrm>
        </p:spPr>
        <p:txBody>
          <a:bodyPr>
            <a:noAutofit/>
          </a:bodyPr>
          <a:lstStyle/>
          <a:p>
            <a:pPr algn="l"/>
            <a:r>
              <a:rPr lang="en-US" sz="3500" b="1" dirty="0">
                <a:solidFill>
                  <a:schemeClr val="accent1"/>
                </a:solidFill>
                <a:latin typeface="Arial" panose="020B0604020202020204" pitchFamily="34" charset="0"/>
                <a:cs typeface="Arial" panose="020B0604020202020204" pitchFamily="34" charset="0"/>
              </a:rPr>
              <a:t>Models of Effective Cross-cultural Communication and Negotiation</a:t>
            </a:r>
          </a:p>
        </p:txBody>
      </p:sp>
      <p:graphicFrame>
        <p:nvGraphicFramePr>
          <p:cNvPr id="12" name="Diagram 11">
            <a:extLst>
              <a:ext uri="{FF2B5EF4-FFF2-40B4-BE49-F238E27FC236}">
                <a16:creationId xmlns="" xmlns:a16="http://schemas.microsoft.com/office/drawing/2014/main" id="{10378B2E-19A2-B14C-95DE-47C8B97748DE}"/>
              </a:ext>
            </a:extLst>
          </p:cNvPr>
          <p:cNvGraphicFramePr/>
          <p:nvPr>
            <p:extLst>
              <p:ext uri="{D42A27DB-BD31-4B8C-83A1-F6EECF244321}">
                <p14:modId xmlns:p14="http://schemas.microsoft.com/office/powerpoint/2010/main" val="1213046343"/>
              </p:ext>
            </p:extLst>
          </p:nvPr>
        </p:nvGraphicFramePr>
        <p:xfrm>
          <a:off x="119697" y="1100785"/>
          <a:ext cx="2890789" cy="3693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 xmlns:a16="http://schemas.microsoft.com/office/drawing/2014/main" id="{8DC52B8F-CA41-0942-A5C9-0DEA20811314}"/>
              </a:ext>
            </a:extLst>
          </p:cNvPr>
          <p:cNvGraphicFramePr/>
          <p:nvPr>
            <p:extLst>
              <p:ext uri="{D42A27DB-BD31-4B8C-83A1-F6EECF244321}">
                <p14:modId xmlns:p14="http://schemas.microsoft.com/office/powerpoint/2010/main" val="508603959"/>
              </p:ext>
            </p:extLst>
          </p:nvPr>
        </p:nvGraphicFramePr>
        <p:xfrm>
          <a:off x="3778424" y="1100785"/>
          <a:ext cx="4572000" cy="36933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 xmlns:a16="http://schemas.microsoft.com/office/drawing/2014/main" id="{D02BAC83-1155-F541-B343-FE394EB03BB4}"/>
              </a:ext>
            </a:extLst>
          </p:cNvPr>
          <p:cNvSpPr txBox="1"/>
          <p:nvPr/>
        </p:nvSpPr>
        <p:spPr>
          <a:xfrm>
            <a:off x="250948" y="4809709"/>
            <a:ext cx="3527476" cy="338554"/>
          </a:xfrm>
          <a:prstGeom prst="rect">
            <a:avLst/>
          </a:prstGeom>
          <a:noFill/>
        </p:spPr>
        <p:txBody>
          <a:bodyPr wrap="square" rtlCol="0">
            <a:spAutoFit/>
          </a:bodyPr>
          <a:lstStyle/>
          <a:p>
            <a:r>
              <a:rPr lang="en-US" sz="800" dirty="0" err="1"/>
              <a:t>CarrilloJE</a:t>
            </a:r>
            <a:r>
              <a:rPr lang="en-US" sz="800" dirty="0"/>
              <a:t>,  Green AR,  Betancourt JR.  Cross-cultural primary care: </a:t>
            </a:r>
          </a:p>
          <a:p>
            <a:r>
              <a:rPr lang="en-US" sz="800" dirty="0"/>
              <a:t>a patient-based approach , </a:t>
            </a:r>
            <a:r>
              <a:rPr lang="en-US" sz="800" i="1" dirty="0"/>
              <a:t>Ann </a:t>
            </a:r>
            <a:r>
              <a:rPr lang="en-US" sz="800" i="1" dirty="0" err="1"/>
              <a:t>InternMed</a:t>
            </a:r>
            <a:r>
              <a:rPr lang="en-US" sz="800" dirty="0"/>
              <a:t>, 1999, vol. 130  (pg. 829 -834)</a:t>
            </a:r>
          </a:p>
        </p:txBody>
      </p:sp>
      <p:sp>
        <p:nvSpPr>
          <p:cNvPr id="9" name="Rectangle 8">
            <a:extLst>
              <a:ext uri="{FF2B5EF4-FFF2-40B4-BE49-F238E27FC236}">
                <a16:creationId xmlns="" xmlns:a16="http://schemas.microsoft.com/office/drawing/2014/main" id="{71BED434-560F-A14B-875C-25BD483E4005}"/>
              </a:ext>
            </a:extLst>
          </p:cNvPr>
          <p:cNvSpPr/>
          <p:nvPr/>
        </p:nvSpPr>
        <p:spPr>
          <a:xfrm>
            <a:off x="4424289" y="4809709"/>
            <a:ext cx="4114800" cy="338554"/>
          </a:xfrm>
          <a:prstGeom prst="rect">
            <a:avLst/>
          </a:prstGeom>
        </p:spPr>
        <p:txBody>
          <a:bodyPr wrap="square">
            <a:spAutoFit/>
          </a:bodyPr>
          <a:lstStyle/>
          <a:p>
            <a:pPr fontAlgn="base"/>
            <a:r>
              <a:rPr lang="en-US" sz="800" dirty="0"/>
              <a:t>Berlin EA,  </a:t>
            </a:r>
            <a:r>
              <a:rPr lang="en-US" sz="800" dirty="0" err="1"/>
              <a:t>Fowkes</a:t>
            </a:r>
            <a:r>
              <a:rPr lang="en-US" sz="800" dirty="0"/>
              <a:t> WC Jr .  A teaching framework for cross-cultural health care. Application in family practice , </a:t>
            </a:r>
            <a:r>
              <a:rPr lang="en-US" sz="800" i="1" dirty="0"/>
              <a:t>West J Med</a:t>
            </a:r>
            <a:r>
              <a:rPr lang="en-US" sz="800" dirty="0"/>
              <a:t> , 1983 , vol. 139 (pg. 934 -938)</a:t>
            </a:r>
          </a:p>
        </p:txBody>
      </p:sp>
      <p:pic>
        <p:nvPicPr>
          <p:cNvPr id="4" name="Picture 3">
            <a:extLst>
              <a:ext uri="{FF2B5EF4-FFF2-40B4-BE49-F238E27FC236}">
                <a16:creationId xmlns="" xmlns:a16="http://schemas.microsoft.com/office/drawing/2014/main" id="{6706397B-7538-774D-9F4B-2A6D4D1A04EB}"/>
              </a:ext>
            </a:extLst>
          </p:cNvPr>
          <p:cNvPicPr>
            <a:picLocks noChangeAspect="1"/>
          </p:cNvPicPr>
          <p:nvPr/>
        </p:nvPicPr>
        <p:blipFill>
          <a:blip r:embed="rId13"/>
          <a:stretch>
            <a:fillRect/>
          </a:stretch>
        </p:blipFill>
        <p:spPr>
          <a:xfrm>
            <a:off x="2768774" y="2445794"/>
            <a:ext cx="2019300" cy="1003300"/>
          </a:xfrm>
          <a:prstGeom prst="rect">
            <a:avLst/>
          </a:prstGeom>
        </p:spPr>
      </p:pic>
    </p:spTree>
    <p:extLst>
      <p:ext uri="{BB962C8B-B14F-4D97-AF65-F5344CB8AC3E}">
        <p14:creationId xmlns:p14="http://schemas.microsoft.com/office/powerpoint/2010/main" val="37743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650645-2560-FA4E-9518-4083FE1199D5}"/>
              </a:ext>
            </a:extLst>
          </p:cNvPr>
          <p:cNvSpPr>
            <a:spLocks noGrp="1"/>
          </p:cNvSpPr>
          <p:nvPr>
            <p:ph type="title"/>
          </p:nvPr>
        </p:nvSpPr>
        <p:spPr>
          <a:xfrm>
            <a:off x="457201" y="212987"/>
            <a:ext cx="8229600" cy="485129"/>
          </a:xfrm>
        </p:spPr>
        <p:txBody>
          <a:bodyPr/>
          <a:lstStyle/>
          <a:p>
            <a:r>
              <a:rPr lang="en-US" dirty="0"/>
              <a:t>Elements of Cultural Competencies </a:t>
            </a:r>
          </a:p>
        </p:txBody>
      </p:sp>
      <p:graphicFrame>
        <p:nvGraphicFramePr>
          <p:cNvPr id="4" name="Content Placeholder 3">
            <a:extLst>
              <a:ext uri="{FF2B5EF4-FFF2-40B4-BE49-F238E27FC236}">
                <a16:creationId xmlns="" xmlns:a16="http://schemas.microsoft.com/office/drawing/2014/main" id="{BF43650A-6C16-3045-AF9D-23E8ABE38871}"/>
              </a:ext>
            </a:extLst>
          </p:cNvPr>
          <p:cNvGraphicFramePr>
            <a:graphicFrameLocks noGrp="1"/>
          </p:cNvGraphicFramePr>
          <p:nvPr>
            <p:ph idx="1"/>
            <p:extLst>
              <p:ext uri="{D42A27DB-BD31-4B8C-83A1-F6EECF244321}">
                <p14:modId xmlns:p14="http://schemas.microsoft.com/office/powerpoint/2010/main" val="2247497926"/>
              </p:ext>
            </p:extLst>
          </p:nvPr>
        </p:nvGraphicFramePr>
        <p:xfrm>
          <a:off x="457201" y="1311275"/>
          <a:ext cx="3768435" cy="3287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3">
            <a:extLst>
              <a:ext uri="{FF2B5EF4-FFF2-40B4-BE49-F238E27FC236}">
                <a16:creationId xmlns="" xmlns:a16="http://schemas.microsoft.com/office/drawing/2014/main" id="{BF43650A-6C16-3045-AF9D-23E8ABE38871}"/>
              </a:ext>
            </a:extLst>
          </p:cNvPr>
          <p:cNvGraphicFramePr>
            <a:graphicFrameLocks noGrp="1"/>
          </p:cNvGraphicFramePr>
          <p:nvPr>
            <p:extLst>
              <p:ext uri="{D42A27DB-BD31-4B8C-83A1-F6EECF244321}">
                <p14:modId xmlns:p14="http://schemas.microsoft.com/office/powerpoint/2010/main" val="2917602515"/>
              </p:ext>
            </p:extLst>
          </p:nvPr>
        </p:nvGraphicFramePr>
        <p:xfrm>
          <a:off x="2777837" y="1064212"/>
          <a:ext cx="5417126" cy="32877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 xmlns:a16="http://schemas.microsoft.com/office/drawing/2014/main" id="{DB50312E-BB5B-EA48-B40E-8AA175708984}"/>
              </a:ext>
            </a:extLst>
          </p:cNvPr>
          <p:cNvSpPr txBox="1"/>
          <p:nvPr/>
        </p:nvSpPr>
        <p:spPr>
          <a:xfrm>
            <a:off x="198047" y="4912285"/>
            <a:ext cx="8747908" cy="215444"/>
          </a:xfrm>
          <a:prstGeom prst="rect">
            <a:avLst/>
          </a:prstGeom>
          <a:noFill/>
        </p:spPr>
        <p:txBody>
          <a:bodyPr wrap="none" rtlCol="0">
            <a:spAutoFit/>
          </a:bodyPr>
          <a:lstStyle/>
          <a:p>
            <a:r>
              <a:rPr lang="en-US" sz="800" dirty="0"/>
              <a:t>The Process Of Cultural Competence In The Delivery Of Healthcare Services. Accessed on July 31,018. http://</a:t>
            </a:r>
            <a:r>
              <a:rPr lang="en-US" sz="800" dirty="0" err="1"/>
              <a:t>transculturalcare.net</a:t>
            </a:r>
            <a:r>
              <a:rPr lang="en-US" sz="800" dirty="0"/>
              <a:t>/the-process-of-cultural-competence-in-the-delivery-of-healthcare-services/</a:t>
            </a:r>
          </a:p>
        </p:txBody>
      </p:sp>
      <p:pic>
        <p:nvPicPr>
          <p:cNvPr id="5" name="Picture 4">
            <a:extLst>
              <a:ext uri="{FF2B5EF4-FFF2-40B4-BE49-F238E27FC236}">
                <a16:creationId xmlns="" xmlns:a16="http://schemas.microsoft.com/office/drawing/2014/main" id="{EE3BBA69-B374-5A4F-873F-9F0B9093E5C1}"/>
              </a:ext>
            </a:extLst>
          </p:cNvPr>
          <p:cNvPicPr>
            <a:picLocks noChangeAspect="1"/>
          </p:cNvPicPr>
          <p:nvPr/>
        </p:nvPicPr>
        <p:blipFill>
          <a:blip r:embed="rId13"/>
          <a:stretch>
            <a:fillRect/>
          </a:stretch>
        </p:blipFill>
        <p:spPr>
          <a:xfrm>
            <a:off x="6662387" y="3241455"/>
            <a:ext cx="2184400" cy="927100"/>
          </a:xfrm>
          <a:prstGeom prst="rect">
            <a:avLst/>
          </a:prstGeom>
        </p:spPr>
      </p:pic>
    </p:spTree>
    <p:extLst>
      <p:ext uri="{BB962C8B-B14F-4D97-AF65-F5344CB8AC3E}">
        <p14:creationId xmlns:p14="http://schemas.microsoft.com/office/powerpoint/2010/main" val="3998937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p:txBody>
          <a:bodyPr>
            <a:normAutofit/>
          </a:bodyPr>
          <a:lstStyle/>
          <a:p>
            <a:r>
              <a:rPr lang="en-US"/>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a:xfrm>
            <a:off x="756293" y="2866919"/>
            <a:ext cx="7772400" cy="441431"/>
          </a:xfrm>
        </p:spPr>
        <p:txBody>
          <a:bodyPr>
            <a:normAutofit/>
          </a:bodyPr>
          <a:lstStyle/>
          <a:p>
            <a:r>
              <a:rPr lang="en-US" dirty="0">
                <a:solidFill>
                  <a:schemeClr val="tx1">
                    <a:lumMod val="50000"/>
                    <a:lumOff val="50000"/>
                  </a:schemeClr>
                </a:solidFill>
              </a:rPr>
              <a:t>Awareness            </a:t>
            </a:r>
          </a:p>
        </p:txBody>
      </p:sp>
      <p:pic>
        <p:nvPicPr>
          <p:cNvPr id="5" name="Picture 2" descr="C:\Users\aakindana\Pictures\HeadShot Final\AAkindana-Head Shot Final1.jpg"/>
          <p:cNvPicPr>
            <a:picLocks noChangeAspect="1" noChangeArrowheads="1"/>
          </p:cNvPicPr>
          <p:nvPr/>
        </p:nvPicPr>
        <p:blipFill rotWithShape="1">
          <a:blip r:embed="rId2">
            <a:extLst>
              <a:ext uri="{28A0092B-C50C-407E-A947-70E740481C1C}">
                <a14:useLocalDpi xmlns:a14="http://schemas.microsoft.com/office/drawing/2010/main" val="0"/>
              </a:ext>
            </a:extLst>
          </a:blip>
          <a:srcRect l="6349" r="8487"/>
          <a:stretch/>
        </p:blipFill>
        <p:spPr bwMode="auto">
          <a:xfrm>
            <a:off x="756293" y="334093"/>
            <a:ext cx="1760839" cy="180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511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bwMode="auto">
          <a:xfrm>
            <a:off x="6553200" y="4688256"/>
            <a:ext cx="2133600" cy="357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9602033D-2FF9-48B7-86DB-7F234C02F2DF}" type="slidenum">
              <a:rPr lang="en-US" altLang="en-US" sz="1400" smtClean="0">
                <a:latin typeface="Arial" charset="0"/>
              </a:rPr>
              <a:pPr eaLnBrk="1" hangingPunct="1">
                <a:spcBef>
                  <a:spcPct val="0"/>
                </a:spcBef>
                <a:buFontTx/>
                <a:buNone/>
              </a:pPr>
              <a:t>25</a:t>
            </a:fld>
            <a:endParaRPr lang="en-US" altLang="en-US" sz="1400">
              <a:latin typeface="Arial" charset="0"/>
            </a:endParaRPr>
          </a:p>
        </p:txBody>
      </p:sp>
      <p:sp>
        <p:nvSpPr>
          <p:cNvPr id="13315" name="Rectangle 2"/>
          <p:cNvSpPr>
            <a:spLocks noGrp="1" noChangeArrowheads="1"/>
          </p:cNvSpPr>
          <p:nvPr>
            <p:ph type="title" idx="4294967295"/>
          </p:nvPr>
        </p:nvSpPr>
        <p:spPr>
          <a:xfrm>
            <a:off x="304800" y="119627"/>
            <a:ext cx="8229600" cy="855660"/>
          </a:xfrm>
        </p:spPr>
        <p:txBody>
          <a:bodyPr/>
          <a:lstStyle/>
          <a:p>
            <a:pPr eaLnBrk="1" hangingPunct="1"/>
            <a:r>
              <a:rPr lang="en-US" altLang="en-US"/>
              <a:t>What is Culture?</a:t>
            </a:r>
          </a:p>
        </p:txBody>
      </p:sp>
      <p:graphicFrame>
        <p:nvGraphicFramePr>
          <p:cNvPr id="2" name="Diagram 1">
            <a:extLst>
              <a:ext uri="{FF2B5EF4-FFF2-40B4-BE49-F238E27FC236}">
                <a16:creationId xmlns="" xmlns:a16="http://schemas.microsoft.com/office/drawing/2014/main" id="{0295FF1D-6C23-AE4D-81C7-05F3C92EE9E0}"/>
              </a:ext>
            </a:extLst>
          </p:cNvPr>
          <p:cNvGraphicFramePr/>
          <p:nvPr>
            <p:extLst>
              <p:ext uri="{D42A27DB-BD31-4B8C-83A1-F6EECF244321}">
                <p14:modId xmlns:p14="http://schemas.microsoft.com/office/powerpoint/2010/main" val="474806009"/>
              </p:ext>
            </p:extLst>
          </p:nvPr>
        </p:nvGraphicFramePr>
        <p:xfrm>
          <a:off x="0" y="975286"/>
          <a:ext cx="9048997" cy="3939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 xmlns:a16="http://schemas.microsoft.com/office/drawing/2014/main" id="{643F9C76-4FA8-3A47-B28F-646CEA9B03CD}"/>
              </a:ext>
            </a:extLst>
          </p:cNvPr>
          <p:cNvSpPr/>
          <p:nvPr/>
        </p:nvSpPr>
        <p:spPr>
          <a:xfrm>
            <a:off x="102917" y="4867015"/>
            <a:ext cx="3228769" cy="215444"/>
          </a:xfrm>
          <a:prstGeom prst="rect">
            <a:avLst/>
          </a:prstGeom>
        </p:spPr>
        <p:txBody>
          <a:bodyPr wrap="none">
            <a:spAutoFit/>
          </a:bodyPr>
          <a:lstStyle/>
          <a:p>
            <a:pPr lvl="0"/>
            <a:r>
              <a:rPr lang="en-US" sz="800" dirty="0"/>
              <a:t>Clowes, Lynn. Cultural Effectiveness http://</a:t>
            </a:r>
            <a:r>
              <a:rPr lang="en-US" sz="800" dirty="0" err="1"/>
              <a:t>nhcebis.seresc.net</a:t>
            </a:r>
            <a:r>
              <a:rPr lang="en-US" sz="800" dirty="0"/>
              <a:t>/document</a:t>
            </a:r>
          </a:p>
        </p:txBody>
      </p:sp>
    </p:spTree>
    <p:extLst>
      <p:ext uri="{BB962C8B-B14F-4D97-AF65-F5344CB8AC3E}">
        <p14:creationId xmlns:p14="http://schemas.microsoft.com/office/powerpoint/2010/main" val="13318225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Cultural Awareness</a:t>
            </a:r>
          </a:p>
        </p:txBody>
      </p:sp>
      <p:graphicFrame>
        <p:nvGraphicFramePr>
          <p:cNvPr id="5" name="Content Placeholder 4">
            <a:extLst>
              <a:ext uri="{FF2B5EF4-FFF2-40B4-BE49-F238E27FC236}">
                <a16:creationId xmlns="" xmlns:a16="http://schemas.microsoft.com/office/drawing/2014/main" id="{81462662-90D6-314D-88BB-842FC76353A2}"/>
              </a:ext>
            </a:extLst>
          </p:cNvPr>
          <p:cNvGraphicFramePr>
            <a:graphicFrameLocks noGrp="1"/>
          </p:cNvGraphicFramePr>
          <p:nvPr>
            <p:ph idx="1"/>
            <p:extLst>
              <p:ext uri="{D42A27DB-BD31-4B8C-83A1-F6EECF244321}">
                <p14:modId xmlns:p14="http://schemas.microsoft.com/office/powerpoint/2010/main" val="573078251"/>
              </p:ext>
            </p:extLst>
          </p:nvPr>
        </p:nvGraphicFramePr>
        <p:xfrm>
          <a:off x="457200" y="1310560"/>
          <a:ext cx="8229600" cy="2985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4440377"/>
            <a:ext cx="7696200" cy="584775"/>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Sources: </a:t>
            </a:r>
            <a:r>
              <a:rPr lang="en-US" altLang="en-US" sz="800" dirty="0">
                <a:latin typeface="Arial" panose="020B0604020202020204" pitchFamily="34" charset="0"/>
                <a:cs typeface="Arial" panose="020B0604020202020204" pitchFamily="34" charset="0"/>
              </a:rPr>
              <a:t>Center for Effective Collaboration and Practice. How does Cultural Competency differ from Cultural Sensitivity/Awareness? </a:t>
            </a:r>
            <a:r>
              <a:rPr lang="en-US" altLang="en-US" sz="800" u="sng" dirty="0">
                <a:latin typeface="Arial" panose="020B0604020202020204" pitchFamily="34" charset="0"/>
                <a:cs typeface="Arial" panose="020B0604020202020204" pitchFamily="34" charset="0"/>
                <a:hlinkClick r:id="rId7"/>
              </a:rPr>
              <a:t>http://cecp.air.org/cultural/Q_howdifferent.htm</a:t>
            </a:r>
            <a:endParaRPr lang="en-US" altLang="en-US" sz="800" u="sng"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The Process Of Cultural Competence In The Delivery Of Healthcare Services</a:t>
            </a:r>
          </a:p>
          <a:p>
            <a:r>
              <a:rPr lang="en-US"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8"/>
              </a:rPr>
              <a:t>http://transculturalcare.net/the-process-of-cultural-competence-in-the-delivery-of-healthcare-services/</a:t>
            </a:r>
            <a:endParaRPr lang="en-US" alt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932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Cultivating Cultural Awareness </a:t>
            </a:r>
          </a:p>
        </p:txBody>
      </p:sp>
      <p:graphicFrame>
        <p:nvGraphicFramePr>
          <p:cNvPr id="4" name="Content Placeholder 3">
            <a:extLst>
              <a:ext uri="{FF2B5EF4-FFF2-40B4-BE49-F238E27FC236}">
                <a16:creationId xmlns="" xmlns:a16="http://schemas.microsoft.com/office/drawing/2014/main" id="{7E103DEF-5C64-AF42-BCE7-7B823DB5EBF7}"/>
              </a:ext>
            </a:extLst>
          </p:cNvPr>
          <p:cNvGraphicFramePr>
            <a:graphicFrameLocks noGrp="1"/>
          </p:cNvGraphicFramePr>
          <p:nvPr>
            <p:ph idx="1"/>
            <p:extLst>
              <p:ext uri="{D42A27DB-BD31-4B8C-83A1-F6EECF244321}">
                <p14:modId xmlns:p14="http://schemas.microsoft.com/office/powerpoint/2010/main" val="1735262649"/>
              </p:ext>
            </p:extLst>
          </p:nvPr>
        </p:nvGraphicFramePr>
        <p:xfrm>
          <a:off x="457200" y="1310560"/>
          <a:ext cx="8229600" cy="3288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1465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Cultivating Cultural Awareness </a:t>
            </a:r>
          </a:p>
        </p:txBody>
      </p:sp>
      <p:graphicFrame>
        <p:nvGraphicFramePr>
          <p:cNvPr id="5" name="Content Placeholder 4">
            <a:extLst>
              <a:ext uri="{FF2B5EF4-FFF2-40B4-BE49-F238E27FC236}">
                <a16:creationId xmlns="" xmlns:a16="http://schemas.microsoft.com/office/drawing/2014/main" id="{DDF222DD-06A6-B847-9897-36B2935F72ED}"/>
              </a:ext>
            </a:extLst>
          </p:cNvPr>
          <p:cNvGraphicFramePr>
            <a:graphicFrameLocks noGrp="1"/>
          </p:cNvGraphicFramePr>
          <p:nvPr>
            <p:ph idx="1"/>
            <p:extLst>
              <p:ext uri="{D42A27DB-BD31-4B8C-83A1-F6EECF244321}">
                <p14:modId xmlns:p14="http://schemas.microsoft.com/office/powerpoint/2010/main" val="2911712031"/>
              </p:ext>
            </p:extLst>
          </p:nvPr>
        </p:nvGraphicFramePr>
        <p:xfrm>
          <a:off x="457200" y="1310560"/>
          <a:ext cx="8229600" cy="3288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04799" y="4497299"/>
            <a:ext cx="6772275" cy="400110"/>
          </a:xfrm>
          <a:prstGeom prst="rect">
            <a:avLst/>
          </a:prstGeom>
        </p:spPr>
        <p:txBody>
          <a:bodyPr wrap="square">
            <a:spAutoFit/>
          </a:bodyPr>
          <a:lstStyle/>
          <a:p>
            <a:r>
              <a:rPr lang="en-US" sz="1000">
                <a:latin typeface="Arial" panose="020B0604020202020204" pitchFamily="34" charset="0"/>
                <a:cs typeface="Arial" panose="020B0604020202020204" pitchFamily="34" charset="0"/>
              </a:rPr>
              <a:t>Developing Your Cultural Awareness: </a:t>
            </a:r>
            <a:r>
              <a:rPr lang="en-US" sz="1000">
                <a:latin typeface="Arial" panose="020B0604020202020204" pitchFamily="34" charset="0"/>
                <a:cs typeface="Arial" panose="020B0604020202020204" pitchFamily="34" charset="0"/>
                <a:hlinkClick r:id="rId8"/>
              </a:rPr>
              <a:t>https://www.notredameonline.com/resources/intercultural-management/developing-your-cultural-awareness/#.W19X6dJKiM8</a:t>
            </a:r>
            <a:r>
              <a:rPr lang="en-US" sz="1000">
                <a:latin typeface="Arial" panose="020B0604020202020204" pitchFamily="34" charset="0"/>
                <a:cs typeface="Arial" panose="020B0604020202020204" pitchFamily="34" charset="0"/>
              </a:rPr>
              <a:t> </a:t>
            </a:r>
          </a:p>
        </p:txBody>
      </p:sp>
      <p:pic>
        <p:nvPicPr>
          <p:cNvPr id="7" name="Picture 6">
            <a:extLst>
              <a:ext uri="{FF2B5EF4-FFF2-40B4-BE49-F238E27FC236}">
                <a16:creationId xmlns="" xmlns:a16="http://schemas.microsoft.com/office/drawing/2014/main" id="{EA6309A2-8086-5E4E-8C89-6E19AC235EB7}"/>
              </a:ext>
            </a:extLst>
          </p:cNvPr>
          <p:cNvPicPr>
            <a:picLocks noChangeAspect="1"/>
          </p:cNvPicPr>
          <p:nvPr/>
        </p:nvPicPr>
        <p:blipFill>
          <a:blip r:embed="rId9"/>
          <a:stretch>
            <a:fillRect/>
          </a:stretch>
        </p:blipFill>
        <p:spPr>
          <a:xfrm>
            <a:off x="1284432" y="2271640"/>
            <a:ext cx="1587500" cy="1270000"/>
          </a:xfrm>
          <a:prstGeom prst="rect">
            <a:avLst/>
          </a:prstGeom>
        </p:spPr>
      </p:pic>
    </p:spTree>
    <p:extLst>
      <p:ext uri="{BB962C8B-B14F-4D97-AF65-F5344CB8AC3E}">
        <p14:creationId xmlns:p14="http://schemas.microsoft.com/office/powerpoint/2010/main" val="1368341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p:txBody>
          <a:bodyPr>
            <a:normAutofit/>
          </a:bodyPr>
          <a:lstStyle/>
          <a:p>
            <a:r>
              <a:rPr lang="en-US" dirty="0"/>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p:txBody>
          <a:bodyPr>
            <a:normAutofit/>
          </a:bodyPr>
          <a:lstStyle/>
          <a:p>
            <a:r>
              <a:rPr lang="en-US" dirty="0">
                <a:solidFill>
                  <a:schemeClr val="tx1">
                    <a:lumMod val="50000"/>
                    <a:lumOff val="50000"/>
                  </a:schemeClr>
                </a:solidFill>
              </a:rPr>
              <a:t>Knowledge </a:t>
            </a:r>
          </a:p>
        </p:txBody>
      </p:sp>
      <p:pic>
        <p:nvPicPr>
          <p:cNvPr id="5" name="Picture 2" descr="C:\Users\aakindana\Pictures\HeadShot Final\AAkindana-Head Shot Final1.jpg"/>
          <p:cNvPicPr>
            <a:picLocks noChangeAspect="1" noChangeArrowheads="1"/>
          </p:cNvPicPr>
          <p:nvPr/>
        </p:nvPicPr>
        <p:blipFill rotWithShape="1">
          <a:blip r:embed="rId2">
            <a:extLst>
              <a:ext uri="{28A0092B-C50C-407E-A947-70E740481C1C}">
                <a14:useLocalDpi xmlns:a14="http://schemas.microsoft.com/office/drawing/2010/main" val="0"/>
              </a:ext>
            </a:extLst>
          </a:blip>
          <a:srcRect l="6349" r="8487"/>
          <a:stretch/>
        </p:blipFill>
        <p:spPr bwMode="auto">
          <a:xfrm>
            <a:off x="756293" y="334093"/>
            <a:ext cx="1760839" cy="180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3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
            <a:ext cx="9144000" cy="5148263"/>
          </a:xfrm>
          <a:prstGeom prst="rect">
            <a:avLst/>
          </a:prstGeom>
          <a:solidFill>
            <a:srgbClr val="CCD8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618614" y="4637343"/>
            <a:ext cx="1159328" cy="282525"/>
          </a:xfrm>
          <a:prstGeom prst="rect">
            <a:avLst/>
          </a:prstGeom>
        </p:spPr>
      </p:pic>
      <p:sp>
        <p:nvSpPr>
          <p:cNvPr id="4101" name="Text Placeholder 7"/>
          <p:cNvSpPr txBox="1">
            <a:spLocks/>
          </p:cNvSpPr>
          <p:nvPr/>
        </p:nvSpPr>
        <p:spPr bwMode="auto">
          <a:xfrm>
            <a:off x="3417084" y="832957"/>
            <a:ext cx="4724400" cy="259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rgbClr val="0076C0"/>
                </a:solidFill>
                <a:latin typeface="Arial"/>
                <a:cs typeface="Arial"/>
              </a:rPr>
              <a:t>Adeola Akindana</a:t>
            </a:r>
          </a:p>
          <a:p>
            <a:pPr marL="0" indent="0" eaLnBrk="1" hangingPunct="1">
              <a:lnSpc>
                <a:spcPts val="2400"/>
              </a:lnSpc>
              <a:spcBef>
                <a:spcPts val="10"/>
              </a:spcBef>
              <a:buFont typeface="Arial" charset="0"/>
              <a:buNone/>
            </a:pPr>
            <a:r>
              <a:rPr lang="en-US" sz="2000" dirty="0">
                <a:latin typeface="Arial"/>
                <a:cs typeface="Arial"/>
              </a:rPr>
              <a:t>DNP, CRNP, CDE</a:t>
            </a:r>
          </a:p>
          <a:p>
            <a:pPr eaLnBrk="1" hangingPunct="1">
              <a:lnSpc>
                <a:spcPts val="2400"/>
              </a:lnSpc>
              <a:spcBef>
                <a:spcPts val="10"/>
              </a:spcBef>
              <a:buFont typeface="Arial" charset="0"/>
              <a:buNone/>
            </a:pPr>
            <a:endParaRPr lang="en-US" sz="2000" dirty="0">
              <a:latin typeface="Arial"/>
              <a:cs typeface="Arial"/>
            </a:endParaRPr>
          </a:p>
          <a:p>
            <a:pPr marL="0" indent="0">
              <a:lnSpc>
                <a:spcPts val="2400"/>
              </a:lnSpc>
              <a:spcBef>
                <a:spcPts val="10"/>
              </a:spcBef>
            </a:pPr>
            <a:r>
              <a:rPr lang="en-US" sz="2000" dirty="0">
                <a:latin typeface="Arial"/>
                <a:cs typeface="Arial"/>
              </a:rPr>
              <a:t>Diabetes Nurse Practitioner/Diabetes Program Coordinator</a:t>
            </a:r>
          </a:p>
          <a:p>
            <a:pPr marL="0" indent="0" eaLnBrk="1" hangingPunct="1">
              <a:lnSpc>
                <a:spcPts val="2400"/>
              </a:lnSpc>
              <a:spcBef>
                <a:spcPts val="10"/>
              </a:spcBef>
              <a:buFont typeface="Arial" charset="0"/>
              <a:buNone/>
            </a:pPr>
            <a:r>
              <a:rPr lang="en-US" sz="2000" dirty="0">
                <a:latin typeface="Arial"/>
                <a:cs typeface="Arial"/>
              </a:rPr>
              <a:t>Joslin Diabetes Center Education  Affiliate @ Doctors Community Hospital  </a:t>
            </a:r>
          </a:p>
          <a:p>
            <a:pPr marL="0" indent="0" eaLnBrk="1" hangingPunct="1">
              <a:lnSpc>
                <a:spcPts val="2400"/>
              </a:lnSpc>
              <a:spcBef>
                <a:spcPts val="10"/>
              </a:spcBef>
              <a:buFont typeface="Arial" charset="0"/>
              <a:buNone/>
            </a:pPr>
            <a:r>
              <a:rPr lang="en-US" sz="2000" dirty="0">
                <a:latin typeface="Arial"/>
                <a:cs typeface="Arial"/>
              </a:rPr>
              <a:t>Lanham, MD</a:t>
            </a:r>
          </a:p>
          <a:p>
            <a:pPr eaLnBrk="1" hangingPunct="1">
              <a:buFont typeface="Arial" charset="0"/>
              <a:buNone/>
            </a:pPr>
            <a:endParaRPr lang="en-US" sz="1800" dirty="0">
              <a:solidFill>
                <a:srgbClr val="000000"/>
              </a:solidFill>
              <a:latin typeface="Futura Std Book" charset="0"/>
            </a:endParaRPr>
          </a:p>
        </p:txBody>
      </p:sp>
      <p:pic>
        <p:nvPicPr>
          <p:cNvPr id="7" name="Picture 2" descr="C:\Users\aakindana\Pictures\HeadShot Final\AAkindana-Head Shot Final1.jpg"/>
          <p:cNvPicPr>
            <a:picLocks noChangeAspect="1" noChangeArrowheads="1"/>
          </p:cNvPicPr>
          <p:nvPr/>
        </p:nvPicPr>
        <p:blipFill rotWithShape="1">
          <a:blip r:embed="rId4">
            <a:extLst>
              <a:ext uri="{28A0092B-C50C-407E-A947-70E740481C1C}">
                <a14:useLocalDpi xmlns:a14="http://schemas.microsoft.com/office/drawing/2010/main" val="0"/>
              </a:ext>
            </a:extLst>
          </a:blip>
          <a:srcRect l="6349" r="8487"/>
          <a:stretch/>
        </p:blipFill>
        <p:spPr bwMode="auto">
          <a:xfrm>
            <a:off x="353617" y="832957"/>
            <a:ext cx="2175001" cy="223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503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Cultural Knowledge</a:t>
            </a:r>
          </a:p>
        </p:txBody>
      </p:sp>
      <p:graphicFrame>
        <p:nvGraphicFramePr>
          <p:cNvPr id="4" name="Content Placeholder 3">
            <a:extLst>
              <a:ext uri="{FF2B5EF4-FFF2-40B4-BE49-F238E27FC236}">
                <a16:creationId xmlns="" xmlns:a16="http://schemas.microsoft.com/office/drawing/2014/main" id="{0DEA1D3E-6D8C-894E-BADB-8A167EBFA6FE}"/>
              </a:ext>
            </a:extLst>
          </p:cNvPr>
          <p:cNvGraphicFramePr>
            <a:graphicFrameLocks noGrp="1"/>
          </p:cNvGraphicFramePr>
          <p:nvPr>
            <p:ph idx="1"/>
            <p:extLst>
              <p:ext uri="{D42A27DB-BD31-4B8C-83A1-F6EECF244321}">
                <p14:modId xmlns:p14="http://schemas.microsoft.com/office/powerpoint/2010/main" val="3405177845"/>
              </p:ext>
            </p:extLst>
          </p:nvPr>
        </p:nvGraphicFramePr>
        <p:xfrm>
          <a:off x="457200" y="1310560"/>
          <a:ext cx="8229600" cy="3288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 xmlns:a16="http://schemas.microsoft.com/office/drawing/2014/main" id="{5D8373A1-3C4A-AA4F-ADA0-52ADE009F7E1}"/>
              </a:ext>
            </a:extLst>
          </p:cNvPr>
          <p:cNvPicPr>
            <a:picLocks noChangeAspect="1"/>
          </p:cNvPicPr>
          <p:nvPr/>
        </p:nvPicPr>
        <p:blipFill>
          <a:blip r:embed="rId8"/>
          <a:stretch>
            <a:fillRect/>
          </a:stretch>
        </p:blipFill>
        <p:spPr>
          <a:xfrm>
            <a:off x="3950277" y="2343621"/>
            <a:ext cx="1272886" cy="1307288"/>
          </a:xfrm>
          <a:prstGeom prst="rect">
            <a:avLst/>
          </a:prstGeom>
        </p:spPr>
      </p:pic>
    </p:spTree>
    <p:extLst>
      <p:ext uri="{BB962C8B-B14F-4D97-AF65-F5344CB8AC3E}">
        <p14:creationId xmlns:p14="http://schemas.microsoft.com/office/powerpoint/2010/main" val="3147844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idx="4294967295"/>
          </p:nvPr>
        </p:nvSpPr>
        <p:spPr>
          <a:xfrm>
            <a:off x="0" y="114406"/>
            <a:ext cx="8686800" cy="858044"/>
          </a:xfrm>
        </p:spPr>
        <p:txBody>
          <a:bodyPr/>
          <a:lstStyle/>
          <a:p>
            <a:pPr eaLnBrk="1" hangingPunct="1"/>
            <a:r>
              <a:rPr lang="en-US" altLang="en-US" sz="3400" dirty="0"/>
              <a:t>Cultural Differences and Nuances in Belief System </a:t>
            </a:r>
            <a:endParaRPr lang="en-US" altLang="en-US" sz="3400" b="1" dirty="0"/>
          </a:p>
        </p:txBody>
      </p:sp>
      <p:graphicFrame>
        <p:nvGraphicFramePr>
          <p:cNvPr id="2" name="Diagram 1">
            <a:extLst>
              <a:ext uri="{FF2B5EF4-FFF2-40B4-BE49-F238E27FC236}">
                <a16:creationId xmlns="" xmlns:a16="http://schemas.microsoft.com/office/drawing/2014/main" id="{1322896A-B8CB-EC4F-8A79-A33BC764BAB9}"/>
              </a:ext>
            </a:extLst>
          </p:cNvPr>
          <p:cNvGraphicFramePr/>
          <p:nvPr>
            <p:extLst>
              <p:ext uri="{D42A27DB-BD31-4B8C-83A1-F6EECF244321}">
                <p14:modId xmlns:p14="http://schemas.microsoft.com/office/powerpoint/2010/main" val="182613575"/>
              </p:ext>
            </p:extLst>
          </p:nvPr>
        </p:nvGraphicFramePr>
        <p:xfrm>
          <a:off x="168274" y="973350"/>
          <a:ext cx="8975725"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7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550" y="4091200"/>
            <a:ext cx="3657600" cy="105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20984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4" y="733425"/>
            <a:ext cx="2312441" cy="126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title" idx="4294967295"/>
          </p:nvPr>
        </p:nvSpPr>
        <p:spPr>
          <a:xfrm>
            <a:off x="0" y="208553"/>
            <a:ext cx="8229600" cy="855660"/>
          </a:xfrm>
        </p:spPr>
        <p:txBody>
          <a:bodyPr rtlCol="0">
            <a:normAutofit fontScale="90000"/>
          </a:bodyPr>
          <a:lstStyle/>
          <a:p>
            <a:pPr eaLnBrk="1" fontAlgn="auto" hangingPunct="1">
              <a:spcAft>
                <a:spcPts val="0"/>
              </a:spcAft>
              <a:defRPr/>
            </a:pPr>
            <a:r>
              <a:rPr lang="en-US" altLang="en-US" sz="3800"/>
              <a:t>Cultural Differences and Nuances in Belief System </a:t>
            </a:r>
            <a:endParaRPr lang="en-US" altLang="en-US" sz="3800" b="1"/>
          </a:p>
        </p:txBody>
      </p:sp>
      <p:graphicFrame>
        <p:nvGraphicFramePr>
          <p:cNvPr id="2" name="Diagram 1">
            <a:extLst>
              <a:ext uri="{FF2B5EF4-FFF2-40B4-BE49-F238E27FC236}">
                <a16:creationId xmlns="" xmlns:a16="http://schemas.microsoft.com/office/drawing/2014/main" id="{9A26ABB1-82AB-7F44-A688-48A9B1D9D999}"/>
              </a:ext>
            </a:extLst>
          </p:cNvPr>
          <p:cNvGraphicFramePr/>
          <p:nvPr>
            <p:extLst>
              <p:ext uri="{D42A27DB-BD31-4B8C-83A1-F6EECF244321}">
                <p14:modId xmlns:p14="http://schemas.microsoft.com/office/powerpoint/2010/main" val="728522949"/>
              </p:ext>
            </p:extLst>
          </p:nvPr>
        </p:nvGraphicFramePr>
        <p:xfrm>
          <a:off x="190500" y="1343411"/>
          <a:ext cx="8648700" cy="3384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859566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idx="4294967295"/>
          </p:nvPr>
        </p:nvSpPr>
        <p:spPr>
          <a:xfrm>
            <a:off x="0" y="208553"/>
            <a:ext cx="8839200" cy="724897"/>
          </a:xfrm>
        </p:spPr>
        <p:txBody>
          <a:bodyPr/>
          <a:lstStyle/>
          <a:p>
            <a:pPr eaLnBrk="1" hangingPunct="1"/>
            <a:r>
              <a:rPr lang="en-US" altLang="en-US" sz="3400"/>
              <a:t>Cultural Differences and Nuances in Belief System </a:t>
            </a:r>
          </a:p>
        </p:txBody>
      </p:sp>
      <p:graphicFrame>
        <p:nvGraphicFramePr>
          <p:cNvPr id="2" name="Diagram 1">
            <a:extLst>
              <a:ext uri="{FF2B5EF4-FFF2-40B4-BE49-F238E27FC236}">
                <a16:creationId xmlns="" xmlns:a16="http://schemas.microsoft.com/office/drawing/2014/main" id="{60DCA7E1-9AA0-5843-9CD4-FE73F3414872}"/>
              </a:ext>
            </a:extLst>
          </p:cNvPr>
          <p:cNvGraphicFramePr/>
          <p:nvPr>
            <p:extLst>
              <p:ext uri="{D42A27DB-BD31-4B8C-83A1-F6EECF244321}">
                <p14:modId xmlns:p14="http://schemas.microsoft.com/office/powerpoint/2010/main" val="1385434516"/>
              </p:ext>
            </p:extLst>
          </p:nvPr>
        </p:nvGraphicFramePr>
        <p:xfrm>
          <a:off x="228600" y="1258465"/>
          <a:ext cx="8915400"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84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743639"/>
            <a:ext cx="2286000" cy="181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84734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6" y="810630"/>
            <a:ext cx="2581274" cy="116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2"/>
          <p:cNvSpPr>
            <a:spLocks noGrp="1" noChangeArrowheads="1"/>
          </p:cNvSpPr>
          <p:nvPr>
            <p:ph type="title" idx="4294967295"/>
          </p:nvPr>
        </p:nvSpPr>
        <p:spPr>
          <a:xfrm>
            <a:off x="0" y="208553"/>
            <a:ext cx="8229600" cy="763897"/>
          </a:xfrm>
        </p:spPr>
        <p:txBody>
          <a:bodyPr rtlCol="0">
            <a:normAutofit fontScale="90000"/>
          </a:bodyPr>
          <a:lstStyle/>
          <a:p>
            <a:pPr eaLnBrk="1" fontAlgn="auto" hangingPunct="1">
              <a:spcAft>
                <a:spcPts val="0"/>
              </a:spcAft>
              <a:defRPr/>
            </a:pPr>
            <a:r>
              <a:rPr lang="en-US" altLang="en-US" sz="3800"/>
              <a:t>Cultural Differences and Nuances in Belief System </a:t>
            </a:r>
            <a:endParaRPr lang="en-US" altLang="en-US" sz="3800" b="1"/>
          </a:p>
        </p:txBody>
      </p:sp>
      <p:graphicFrame>
        <p:nvGraphicFramePr>
          <p:cNvPr id="2" name="Diagram 1">
            <a:extLst>
              <a:ext uri="{FF2B5EF4-FFF2-40B4-BE49-F238E27FC236}">
                <a16:creationId xmlns="" xmlns:a16="http://schemas.microsoft.com/office/drawing/2014/main" id="{609D6511-A837-CC49-9860-8D4279D8130E}"/>
              </a:ext>
            </a:extLst>
          </p:cNvPr>
          <p:cNvGraphicFramePr/>
          <p:nvPr>
            <p:extLst>
              <p:ext uri="{D42A27DB-BD31-4B8C-83A1-F6EECF244321}">
                <p14:modId xmlns:p14="http://schemas.microsoft.com/office/powerpoint/2010/main" val="608451336"/>
              </p:ext>
            </p:extLst>
          </p:nvPr>
        </p:nvGraphicFramePr>
        <p:xfrm>
          <a:off x="213013" y="1192716"/>
          <a:ext cx="8335241" cy="3401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493499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idx="4294967295"/>
          </p:nvPr>
        </p:nvSpPr>
        <p:spPr>
          <a:xfrm>
            <a:off x="0" y="208553"/>
            <a:ext cx="8229600" cy="855660"/>
          </a:xfrm>
        </p:spPr>
        <p:txBody>
          <a:bodyPr rtlCol="0">
            <a:normAutofit fontScale="90000"/>
          </a:bodyPr>
          <a:lstStyle/>
          <a:p>
            <a:pPr eaLnBrk="1" fontAlgn="auto" hangingPunct="1">
              <a:spcAft>
                <a:spcPts val="0"/>
              </a:spcAft>
              <a:defRPr/>
            </a:pPr>
            <a:r>
              <a:rPr lang="en-US" altLang="en-US" sz="3800"/>
              <a:t>Cultural Differences and Nuances in Belief System </a:t>
            </a:r>
            <a:endParaRPr lang="en-US" altLang="en-US" sz="3800" b="1"/>
          </a:p>
        </p:txBody>
      </p:sp>
      <p:graphicFrame>
        <p:nvGraphicFramePr>
          <p:cNvPr id="3" name="Diagram 2">
            <a:extLst>
              <a:ext uri="{FF2B5EF4-FFF2-40B4-BE49-F238E27FC236}">
                <a16:creationId xmlns="" xmlns:a16="http://schemas.microsoft.com/office/drawing/2014/main" id="{F18F16E3-308E-A94E-B023-A935537EA74A}"/>
              </a:ext>
            </a:extLst>
          </p:cNvPr>
          <p:cNvGraphicFramePr/>
          <p:nvPr>
            <p:extLst>
              <p:ext uri="{D42A27DB-BD31-4B8C-83A1-F6EECF244321}">
                <p14:modId xmlns:p14="http://schemas.microsoft.com/office/powerpoint/2010/main" val="3198203971"/>
              </p:ext>
            </p:extLst>
          </p:nvPr>
        </p:nvGraphicFramePr>
        <p:xfrm>
          <a:off x="0" y="1201262"/>
          <a:ext cx="8894618"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9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0600" y="723900"/>
            <a:ext cx="2616200" cy="114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08190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648388"/>
            <a:ext cx="2327274" cy="12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Rectangle 2"/>
          <p:cNvSpPr>
            <a:spLocks noGrp="1" noChangeArrowheads="1"/>
          </p:cNvSpPr>
          <p:nvPr>
            <p:ph type="title" idx="4294967295"/>
          </p:nvPr>
        </p:nvSpPr>
        <p:spPr>
          <a:xfrm>
            <a:off x="0" y="208553"/>
            <a:ext cx="8229600" cy="855660"/>
          </a:xfrm>
        </p:spPr>
        <p:txBody>
          <a:bodyPr rtlCol="0">
            <a:normAutofit fontScale="90000"/>
          </a:bodyPr>
          <a:lstStyle/>
          <a:p>
            <a:pPr eaLnBrk="1" fontAlgn="auto" hangingPunct="1">
              <a:spcAft>
                <a:spcPts val="0"/>
              </a:spcAft>
              <a:defRPr/>
            </a:pPr>
            <a:r>
              <a:rPr lang="en-US" altLang="en-US" sz="3800"/>
              <a:t>Cultural Differences and Nuances in Belief System </a:t>
            </a:r>
            <a:endParaRPr lang="en-US" altLang="en-US" sz="3800" b="1"/>
          </a:p>
        </p:txBody>
      </p:sp>
      <p:graphicFrame>
        <p:nvGraphicFramePr>
          <p:cNvPr id="5" name="Diagram 4">
            <a:extLst>
              <a:ext uri="{FF2B5EF4-FFF2-40B4-BE49-F238E27FC236}">
                <a16:creationId xmlns="" xmlns:a16="http://schemas.microsoft.com/office/drawing/2014/main" id="{9CC7DAD2-4016-0B49-A39E-416521591515}"/>
              </a:ext>
            </a:extLst>
          </p:cNvPr>
          <p:cNvGraphicFramePr/>
          <p:nvPr>
            <p:extLst>
              <p:ext uri="{D42A27DB-BD31-4B8C-83A1-F6EECF244321}">
                <p14:modId xmlns:p14="http://schemas.microsoft.com/office/powerpoint/2010/main" val="3335124472"/>
              </p:ext>
            </p:extLst>
          </p:nvPr>
        </p:nvGraphicFramePr>
        <p:xfrm>
          <a:off x="12699" y="1487277"/>
          <a:ext cx="9067799" cy="3401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818769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idx="4294967295"/>
          </p:nvPr>
        </p:nvSpPr>
        <p:spPr>
          <a:xfrm>
            <a:off x="0" y="208553"/>
            <a:ext cx="8229600" cy="706694"/>
          </a:xfrm>
        </p:spPr>
        <p:txBody>
          <a:bodyPr rtlCol="0">
            <a:normAutofit fontScale="90000"/>
          </a:bodyPr>
          <a:lstStyle/>
          <a:p>
            <a:pPr eaLnBrk="1" fontAlgn="auto" hangingPunct="1">
              <a:spcAft>
                <a:spcPts val="0"/>
              </a:spcAft>
              <a:defRPr/>
            </a:pPr>
            <a:r>
              <a:rPr lang="en-US" altLang="en-US" sz="3800"/>
              <a:t>Cultural Differences and Nuances in Belief System </a:t>
            </a:r>
            <a:endParaRPr lang="en-US" altLang="en-US" sz="3800" b="1"/>
          </a:p>
        </p:txBody>
      </p:sp>
      <p:graphicFrame>
        <p:nvGraphicFramePr>
          <p:cNvPr id="3" name="Diagram 2">
            <a:extLst>
              <a:ext uri="{FF2B5EF4-FFF2-40B4-BE49-F238E27FC236}">
                <a16:creationId xmlns="" xmlns:a16="http://schemas.microsoft.com/office/drawing/2014/main" id="{E3A62A1F-AFF0-7641-9268-F58CA21D1AAE}"/>
              </a:ext>
            </a:extLst>
          </p:cNvPr>
          <p:cNvGraphicFramePr/>
          <p:nvPr>
            <p:extLst>
              <p:ext uri="{D42A27DB-BD31-4B8C-83A1-F6EECF244321}">
                <p14:modId xmlns:p14="http://schemas.microsoft.com/office/powerpoint/2010/main" val="1006742733"/>
              </p:ext>
            </p:extLst>
          </p:nvPr>
        </p:nvGraphicFramePr>
        <p:xfrm>
          <a:off x="0" y="1182053"/>
          <a:ext cx="9144000" cy="3742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608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714850"/>
            <a:ext cx="2422526" cy="138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99035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bwMode="auto">
          <a:xfrm>
            <a:off x="6553200" y="4688256"/>
            <a:ext cx="2133600" cy="357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FDC299E-0239-4C5E-98C5-65BBDCB64F49}" type="slidenum">
              <a:rPr lang="en-US" altLang="en-US" sz="1400" smtClean="0">
                <a:latin typeface="Arial" charset="0"/>
              </a:rPr>
              <a:pPr eaLnBrk="1" hangingPunct="1">
                <a:spcBef>
                  <a:spcPct val="0"/>
                </a:spcBef>
                <a:buFontTx/>
                <a:buNone/>
              </a:pPr>
              <a:t>38</a:t>
            </a:fld>
            <a:endParaRPr lang="en-US" altLang="en-US" sz="1400">
              <a:latin typeface="Arial" charset="0"/>
            </a:endParaRPr>
          </a:p>
        </p:txBody>
      </p:sp>
      <p:sp>
        <p:nvSpPr>
          <p:cNvPr id="44035" name="Rectangle 2"/>
          <p:cNvSpPr>
            <a:spLocks noGrp="1" noChangeArrowheads="1"/>
          </p:cNvSpPr>
          <p:nvPr>
            <p:ph type="title" idx="4294967295"/>
          </p:nvPr>
        </p:nvSpPr>
        <p:spPr>
          <a:xfrm>
            <a:off x="0" y="208553"/>
            <a:ext cx="8229600" cy="855660"/>
          </a:xfrm>
        </p:spPr>
        <p:txBody>
          <a:bodyPr rtlCol="0">
            <a:normAutofit fontScale="90000"/>
          </a:bodyPr>
          <a:lstStyle/>
          <a:p>
            <a:pPr eaLnBrk="1" fontAlgn="auto" hangingPunct="1">
              <a:spcAft>
                <a:spcPts val="0"/>
              </a:spcAft>
              <a:defRPr/>
            </a:pPr>
            <a:r>
              <a:rPr lang="en-US" altLang="en-US" sz="3800"/>
              <a:t>Cultural Differences and Nuances in Belief System </a:t>
            </a:r>
            <a:endParaRPr lang="en-US" altLang="en-US" sz="3800" b="1"/>
          </a:p>
        </p:txBody>
      </p:sp>
      <p:graphicFrame>
        <p:nvGraphicFramePr>
          <p:cNvPr id="2" name="Diagram 1">
            <a:extLst>
              <a:ext uri="{FF2B5EF4-FFF2-40B4-BE49-F238E27FC236}">
                <a16:creationId xmlns="" xmlns:a16="http://schemas.microsoft.com/office/drawing/2014/main" id="{D77CD3AC-89A4-C740-9E07-5CD64AD5CA27}"/>
              </a:ext>
            </a:extLst>
          </p:cNvPr>
          <p:cNvGraphicFramePr/>
          <p:nvPr>
            <p:extLst>
              <p:ext uri="{D42A27DB-BD31-4B8C-83A1-F6EECF244321}">
                <p14:modId xmlns:p14="http://schemas.microsoft.com/office/powerpoint/2010/main" val="882612479"/>
              </p:ext>
            </p:extLst>
          </p:nvPr>
        </p:nvGraphicFramePr>
        <p:xfrm>
          <a:off x="0" y="1201262"/>
          <a:ext cx="8905876" cy="3675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0181" name="Picture 6" descr="Image result for east euro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250" y="812855"/>
            <a:ext cx="2714626" cy="67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53336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p:txBody>
          <a:bodyPr>
            <a:normAutofit/>
          </a:bodyPr>
          <a:lstStyle/>
          <a:p>
            <a:r>
              <a:rPr lang="en-US" dirty="0"/>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p:txBody>
          <a:bodyPr>
            <a:normAutofit/>
          </a:bodyPr>
          <a:lstStyle/>
          <a:p>
            <a:r>
              <a:rPr lang="en-US" dirty="0">
                <a:solidFill>
                  <a:schemeClr val="tx1">
                    <a:lumMod val="50000"/>
                    <a:lumOff val="50000"/>
                  </a:schemeClr>
                </a:solidFill>
              </a:rPr>
              <a:t>Skills            </a:t>
            </a:r>
          </a:p>
        </p:txBody>
      </p:sp>
      <p:pic>
        <p:nvPicPr>
          <p:cNvPr id="4" name="Picture 3">
            <a:extLst>
              <a:ext uri="{FF2B5EF4-FFF2-40B4-BE49-F238E27FC236}">
                <a16:creationId xmlns="" xmlns:a16="http://schemas.microsoft.com/office/drawing/2014/main" id="{17775881-C72D-6647-AD5B-DD036ACC7074}"/>
              </a:ext>
            </a:extLst>
          </p:cNvPr>
          <p:cNvPicPr>
            <a:picLocks noChangeAspect="1"/>
          </p:cNvPicPr>
          <p:nvPr/>
        </p:nvPicPr>
        <p:blipFill>
          <a:blip r:embed="rId2"/>
          <a:stretch>
            <a:fillRect/>
          </a:stretch>
        </p:blipFill>
        <p:spPr>
          <a:xfrm>
            <a:off x="886265" y="386374"/>
            <a:ext cx="2152357" cy="1653441"/>
          </a:xfrm>
          <a:prstGeom prst="rect">
            <a:avLst/>
          </a:prstGeom>
        </p:spPr>
      </p:pic>
    </p:spTree>
    <p:extLst>
      <p:ext uri="{BB962C8B-B14F-4D97-AF65-F5344CB8AC3E}">
        <p14:creationId xmlns:p14="http://schemas.microsoft.com/office/powerpoint/2010/main" val="2964835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5454492"/>
          </a:xfrm>
          <a:prstGeom prst="rect">
            <a:avLst/>
          </a:prstGeom>
          <a:solidFill>
            <a:srgbClr val="CCD8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618614" y="4637343"/>
            <a:ext cx="1159328" cy="282525"/>
          </a:xfrm>
          <a:prstGeom prst="rect">
            <a:avLst/>
          </a:prstGeom>
        </p:spPr>
      </p:pic>
      <p:sp>
        <p:nvSpPr>
          <p:cNvPr id="4101" name="Text Placeholder 7"/>
          <p:cNvSpPr txBox="1">
            <a:spLocks/>
          </p:cNvSpPr>
          <p:nvPr/>
        </p:nvSpPr>
        <p:spPr bwMode="auto">
          <a:xfrm>
            <a:off x="3345964" y="831032"/>
            <a:ext cx="4724400" cy="259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rgbClr val="0076C0"/>
                </a:solidFill>
                <a:latin typeface="Arial"/>
                <a:cs typeface="Arial"/>
              </a:rPr>
              <a:t>Barbara Eichorst </a:t>
            </a:r>
          </a:p>
          <a:p>
            <a:pPr marL="0" indent="0" eaLnBrk="1" hangingPunct="1">
              <a:lnSpc>
                <a:spcPts val="2400"/>
              </a:lnSpc>
              <a:spcBef>
                <a:spcPts val="10"/>
              </a:spcBef>
              <a:buFont typeface="Arial" charset="0"/>
              <a:buNone/>
            </a:pPr>
            <a:r>
              <a:rPr lang="en-US" sz="2000" dirty="0">
                <a:latin typeface="Arial"/>
                <a:cs typeface="Arial"/>
              </a:rPr>
              <a:t>MS, RD, CDE</a:t>
            </a:r>
          </a:p>
          <a:p>
            <a:pPr marL="0" indent="0"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a:latin typeface="Arial"/>
                <a:cs typeface="Arial"/>
              </a:rPr>
              <a:t>Diabetes Clinical Liaison </a:t>
            </a:r>
          </a:p>
          <a:p>
            <a:pPr marL="0" indent="0" eaLnBrk="1" hangingPunct="1">
              <a:lnSpc>
                <a:spcPts val="2400"/>
              </a:lnSpc>
              <a:spcBef>
                <a:spcPts val="10"/>
              </a:spcBef>
              <a:buFont typeface="Arial" charset="0"/>
              <a:buNone/>
            </a:pPr>
            <a:r>
              <a:rPr lang="en-US" sz="2000" dirty="0" err="1">
                <a:latin typeface="Arial"/>
                <a:cs typeface="Arial"/>
              </a:rPr>
              <a:t>Voluntis</a:t>
            </a:r>
            <a:r>
              <a:rPr lang="en-US" sz="2000" dirty="0">
                <a:latin typeface="Arial"/>
                <a:cs typeface="Arial"/>
              </a:rPr>
              <a:t> </a:t>
            </a:r>
          </a:p>
          <a:p>
            <a:pPr marL="0" indent="0" eaLnBrk="1" hangingPunct="1">
              <a:lnSpc>
                <a:spcPts val="2400"/>
              </a:lnSpc>
              <a:spcBef>
                <a:spcPts val="10"/>
              </a:spcBef>
              <a:buFont typeface="Arial" charset="0"/>
              <a:buNone/>
            </a:pPr>
            <a:r>
              <a:rPr lang="en-US" sz="2000" dirty="0">
                <a:latin typeface="Arial"/>
                <a:cs typeface="Arial"/>
              </a:rPr>
              <a:t>Chicago, Illinois </a:t>
            </a:r>
          </a:p>
          <a:p>
            <a:pPr eaLnBrk="1" hangingPunct="1">
              <a:buFont typeface="Arial" charset="0"/>
              <a:buNone/>
            </a:pPr>
            <a:endParaRPr lang="en-US" sz="1800" dirty="0">
              <a:solidFill>
                <a:srgbClr val="000000"/>
              </a:solidFill>
              <a:latin typeface="Futura Std Book" charset="0"/>
            </a:endParaRPr>
          </a:p>
        </p:txBody>
      </p:sp>
      <p:pic>
        <p:nvPicPr>
          <p:cNvPr id="7" name="Picture 6">
            <a:extLst>
              <a:ext uri="{FF2B5EF4-FFF2-40B4-BE49-F238E27FC236}">
                <a16:creationId xmlns="" xmlns:a16="http://schemas.microsoft.com/office/drawing/2014/main" id="{9827A80E-FF8E-F440-852E-FC01094C7BE2}"/>
              </a:ext>
            </a:extLst>
          </p:cNvPr>
          <p:cNvPicPr>
            <a:picLocks noChangeAspect="1"/>
          </p:cNvPicPr>
          <p:nvPr/>
        </p:nvPicPr>
        <p:blipFill rotWithShape="1">
          <a:blip r:embed="rId4"/>
          <a:srcRect l="8769" t="9471" r="22708"/>
          <a:stretch/>
        </p:blipFill>
        <p:spPr>
          <a:xfrm>
            <a:off x="365376" y="831032"/>
            <a:ext cx="2615213" cy="2351556"/>
          </a:xfrm>
          <a:prstGeom prst="rect">
            <a:avLst/>
          </a:prstGeom>
        </p:spPr>
      </p:pic>
    </p:spTree>
    <p:extLst>
      <p:ext uri="{BB962C8B-B14F-4D97-AF65-F5344CB8AC3E}">
        <p14:creationId xmlns:p14="http://schemas.microsoft.com/office/powerpoint/2010/main" val="607074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0FFF91-4957-994F-BF5B-EB45BA6710AD}"/>
              </a:ext>
            </a:extLst>
          </p:cNvPr>
          <p:cNvSpPr>
            <a:spLocks noGrp="1"/>
          </p:cNvSpPr>
          <p:nvPr>
            <p:ph type="title"/>
          </p:nvPr>
        </p:nvSpPr>
        <p:spPr>
          <a:xfrm>
            <a:off x="117764" y="124690"/>
            <a:ext cx="8229600" cy="577707"/>
          </a:xfrm>
        </p:spPr>
        <p:txBody>
          <a:bodyPr>
            <a:noAutofit/>
          </a:bodyPr>
          <a:lstStyle/>
          <a:p>
            <a:pPr algn="l"/>
            <a:r>
              <a:rPr lang="en-US" sz="3500" b="1" dirty="0">
                <a:solidFill>
                  <a:schemeClr val="accent1"/>
                </a:solidFill>
                <a:latin typeface="Arial" panose="020B0604020202020204" pitchFamily="34" charset="0"/>
                <a:cs typeface="Arial" panose="020B0604020202020204" pitchFamily="34" charset="0"/>
              </a:rPr>
              <a:t>Cross-Cultural Clinical Skills</a:t>
            </a:r>
          </a:p>
        </p:txBody>
      </p:sp>
      <p:sp>
        <p:nvSpPr>
          <p:cNvPr id="6" name="Rectangle 5">
            <a:extLst>
              <a:ext uri="{FF2B5EF4-FFF2-40B4-BE49-F238E27FC236}">
                <a16:creationId xmlns="" xmlns:a16="http://schemas.microsoft.com/office/drawing/2014/main" id="{57226EF7-2E65-3440-B668-A2C0570C2FD1}"/>
              </a:ext>
            </a:extLst>
          </p:cNvPr>
          <p:cNvSpPr/>
          <p:nvPr/>
        </p:nvSpPr>
        <p:spPr>
          <a:xfrm>
            <a:off x="457200" y="4806732"/>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graphicFrame>
        <p:nvGraphicFramePr>
          <p:cNvPr id="7" name="Diagram 6">
            <a:extLst>
              <a:ext uri="{FF2B5EF4-FFF2-40B4-BE49-F238E27FC236}">
                <a16:creationId xmlns="" xmlns:a16="http://schemas.microsoft.com/office/drawing/2014/main" id="{C9E2F884-B069-D34C-BF7E-15E523A49ADE}"/>
              </a:ext>
            </a:extLst>
          </p:cNvPr>
          <p:cNvGraphicFramePr/>
          <p:nvPr>
            <p:extLst>
              <p:ext uri="{D42A27DB-BD31-4B8C-83A1-F6EECF244321}">
                <p14:modId xmlns:p14="http://schemas.microsoft.com/office/powerpoint/2010/main" val="3325541430"/>
              </p:ext>
            </p:extLst>
          </p:nvPr>
        </p:nvGraphicFramePr>
        <p:xfrm>
          <a:off x="1523999" y="702397"/>
          <a:ext cx="6871855" cy="390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 xmlns:a16="http://schemas.microsoft.com/office/drawing/2014/main" id="{B4299567-EF6F-FB4D-B8E5-E08D0F927DF7}"/>
              </a:ext>
            </a:extLst>
          </p:cNvPr>
          <p:cNvPicPr>
            <a:picLocks noChangeAspect="1"/>
          </p:cNvPicPr>
          <p:nvPr/>
        </p:nvPicPr>
        <p:blipFill>
          <a:blip r:embed="rId8"/>
          <a:stretch>
            <a:fillRect/>
          </a:stretch>
        </p:blipFill>
        <p:spPr>
          <a:xfrm>
            <a:off x="7175500" y="0"/>
            <a:ext cx="1968500" cy="1600959"/>
          </a:xfrm>
          <a:prstGeom prst="rect">
            <a:avLst/>
          </a:prstGeom>
        </p:spPr>
      </p:pic>
    </p:spTree>
    <p:extLst>
      <p:ext uri="{BB962C8B-B14F-4D97-AF65-F5344CB8AC3E}">
        <p14:creationId xmlns:p14="http://schemas.microsoft.com/office/powerpoint/2010/main" val="31025445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B90C5A-7693-C940-B376-8E4F8100F6B1}"/>
              </a:ext>
            </a:extLst>
          </p:cNvPr>
          <p:cNvSpPr>
            <a:spLocks noGrp="1"/>
          </p:cNvSpPr>
          <p:nvPr>
            <p:ph type="title"/>
          </p:nvPr>
        </p:nvSpPr>
        <p:spPr>
          <a:xfrm>
            <a:off x="284017" y="86663"/>
            <a:ext cx="8686800" cy="857250"/>
          </a:xfrm>
        </p:spPr>
        <p:txBody>
          <a:bodyPr>
            <a:noAutofit/>
          </a:bodyPr>
          <a:lstStyle/>
          <a:p>
            <a:pPr algn="l"/>
            <a:r>
              <a:rPr lang="en-US" sz="3500" b="1" dirty="0">
                <a:solidFill>
                  <a:schemeClr val="accent1"/>
                </a:solidFill>
                <a:latin typeface="Arial" panose="020B0604020202020204" pitchFamily="34" charset="0"/>
                <a:cs typeface="Arial" panose="020B0604020202020204" pitchFamily="34" charset="0"/>
              </a:rPr>
              <a:t>Principles of Patient-centered Cultural Competence and Relevant Skills</a:t>
            </a:r>
          </a:p>
        </p:txBody>
      </p:sp>
      <p:graphicFrame>
        <p:nvGraphicFramePr>
          <p:cNvPr id="4" name="Diagram 3">
            <a:extLst>
              <a:ext uri="{FF2B5EF4-FFF2-40B4-BE49-F238E27FC236}">
                <a16:creationId xmlns="" xmlns:a16="http://schemas.microsoft.com/office/drawing/2014/main" id="{BC575970-3898-6F4A-A5E8-397DE8629447}"/>
              </a:ext>
            </a:extLst>
          </p:cNvPr>
          <p:cNvGraphicFramePr/>
          <p:nvPr>
            <p:extLst>
              <p:ext uri="{D42A27DB-BD31-4B8C-83A1-F6EECF244321}">
                <p14:modId xmlns:p14="http://schemas.microsoft.com/office/powerpoint/2010/main" val="2107995071"/>
              </p:ext>
            </p:extLst>
          </p:nvPr>
        </p:nvGraphicFramePr>
        <p:xfrm>
          <a:off x="1118755" y="1006259"/>
          <a:ext cx="7051964" cy="3833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 xmlns:a16="http://schemas.microsoft.com/office/drawing/2014/main" id="{8898F06B-3360-5643-86FF-1DB49622852F}"/>
              </a:ext>
            </a:extLst>
          </p:cNvPr>
          <p:cNvPicPr>
            <a:picLocks noChangeAspect="1"/>
          </p:cNvPicPr>
          <p:nvPr/>
        </p:nvPicPr>
        <p:blipFill>
          <a:blip r:embed="rId8"/>
          <a:stretch>
            <a:fillRect/>
          </a:stretch>
        </p:blipFill>
        <p:spPr>
          <a:xfrm>
            <a:off x="4092864" y="2416403"/>
            <a:ext cx="1241136" cy="926078"/>
          </a:xfrm>
          <a:prstGeom prst="rect">
            <a:avLst/>
          </a:prstGeom>
        </p:spPr>
      </p:pic>
    </p:spTree>
    <p:extLst>
      <p:ext uri="{BB962C8B-B14F-4D97-AF65-F5344CB8AC3E}">
        <p14:creationId xmlns:p14="http://schemas.microsoft.com/office/powerpoint/2010/main" val="42225550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p:txBody>
          <a:bodyPr>
            <a:normAutofit/>
          </a:bodyPr>
          <a:lstStyle/>
          <a:p>
            <a:r>
              <a:rPr lang="en-US"/>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p:txBody>
          <a:bodyPr>
            <a:normAutofit/>
          </a:bodyPr>
          <a:lstStyle/>
          <a:p>
            <a:r>
              <a:rPr lang="en-US" dirty="0">
                <a:solidFill>
                  <a:schemeClr val="tx1">
                    <a:lumMod val="50000"/>
                    <a:lumOff val="50000"/>
                  </a:schemeClr>
                </a:solidFill>
              </a:rPr>
              <a:t>Encounters             </a:t>
            </a:r>
          </a:p>
        </p:txBody>
      </p:sp>
      <p:pic>
        <p:nvPicPr>
          <p:cNvPr id="4" name="Picture 3">
            <a:extLst>
              <a:ext uri="{FF2B5EF4-FFF2-40B4-BE49-F238E27FC236}">
                <a16:creationId xmlns="" xmlns:a16="http://schemas.microsoft.com/office/drawing/2014/main" id="{AEFDB72E-DDA1-0947-8702-A22258E0DBBE}"/>
              </a:ext>
            </a:extLst>
          </p:cNvPr>
          <p:cNvPicPr>
            <a:picLocks noChangeAspect="1"/>
          </p:cNvPicPr>
          <p:nvPr/>
        </p:nvPicPr>
        <p:blipFill>
          <a:blip r:embed="rId2"/>
          <a:stretch>
            <a:fillRect/>
          </a:stretch>
        </p:blipFill>
        <p:spPr>
          <a:xfrm>
            <a:off x="886265" y="386374"/>
            <a:ext cx="2152357" cy="1653441"/>
          </a:xfrm>
          <a:prstGeom prst="rect">
            <a:avLst/>
          </a:prstGeom>
        </p:spPr>
      </p:pic>
    </p:spTree>
    <p:extLst>
      <p:ext uri="{BB962C8B-B14F-4D97-AF65-F5344CB8AC3E}">
        <p14:creationId xmlns:p14="http://schemas.microsoft.com/office/powerpoint/2010/main" val="858059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 xmlns:a16="http://schemas.microsoft.com/office/drawing/2014/main" id="{78A548EB-6308-C643-A40C-983D453439F7}"/>
              </a:ext>
            </a:extLst>
          </p:cNvPr>
          <p:cNvGraphicFramePr>
            <a:graphicFrameLocks noGrp="1"/>
          </p:cNvGraphicFramePr>
          <p:nvPr>
            <p:ph sz="quarter" idx="4"/>
            <p:extLst>
              <p:ext uri="{D42A27DB-BD31-4B8C-83A1-F6EECF244321}">
                <p14:modId xmlns:p14="http://schemas.microsoft.com/office/powerpoint/2010/main" val="2324681337"/>
              </p:ext>
            </p:extLst>
          </p:nvPr>
        </p:nvGraphicFramePr>
        <p:xfrm>
          <a:off x="633045" y="900332"/>
          <a:ext cx="8257737" cy="4095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 xmlns:a16="http://schemas.microsoft.com/office/drawing/2014/main" id="{7420AD38-36D0-7543-B993-4324DFFFC1BB}"/>
              </a:ext>
            </a:extLst>
          </p:cNvPr>
          <p:cNvSpPr/>
          <p:nvPr/>
        </p:nvSpPr>
        <p:spPr>
          <a:xfrm>
            <a:off x="302456" y="4888142"/>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sp>
        <p:nvSpPr>
          <p:cNvPr id="19" name="Title 15">
            <a:extLst>
              <a:ext uri="{FF2B5EF4-FFF2-40B4-BE49-F238E27FC236}">
                <a16:creationId xmlns="" xmlns:a16="http://schemas.microsoft.com/office/drawing/2014/main" id="{B3C71462-F1D0-AE45-97A5-ACCB95A78CC0}"/>
              </a:ext>
            </a:extLst>
          </p:cNvPr>
          <p:cNvSpPr>
            <a:spLocks noGrp="1"/>
          </p:cNvSpPr>
          <p:nvPr>
            <p:ph type="title"/>
          </p:nvPr>
        </p:nvSpPr>
        <p:spPr>
          <a:xfrm>
            <a:off x="457200" y="206169"/>
            <a:ext cx="8229600" cy="858044"/>
          </a:xfrm>
        </p:spPr>
        <p:txBody>
          <a:bodyPr/>
          <a:lstStyle/>
          <a:p>
            <a:r>
              <a:rPr lang="en-US" dirty="0"/>
              <a:t>Everyone wants to be understood </a:t>
            </a:r>
          </a:p>
        </p:txBody>
      </p:sp>
      <p:pic>
        <p:nvPicPr>
          <p:cNvPr id="3" name="Picture 2">
            <a:extLst>
              <a:ext uri="{FF2B5EF4-FFF2-40B4-BE49-F238E27FC236}">
                <a16:creationId xmlns="" xmlns:a16="http://schemas.microsoft.com/office/drawing/2014/main" id="{C6D42BB6-DCC4-8249-8243-E89163E7CB6D}"/>
              </a:ext>
            </a:extLst>
          </p:cNvPr>
          <p:cNvPicPr>
            <a:picLocks noChangeAspect="1"/>
          </p:cNvPicPr>
          <p:nvPr/>
        </p:nvPicPr>
        <p:blipFill>
          <a:blip r:embed="rId8"/>
          <a:stretch>
            <a:fillRect/>
          </a:stretch>
        </p:blipFill>
        <p:spPr>
          <a:xfrm>
            <a:off x="109682" y="1064212"/>
            <a:ext cx="1834014" cy="1346479"/>
          </a:xfrm>
          <a:prstGeom prst="rect">
            <a:avLst/>
          </a:prstGeom>
        </p:spPr>
      </p:pic>
    </p:spTree>
    <p:extLst>
      <p:ext uri="{BB962C8B-B14F-4D97-AF65-F5344CB8AC3E}">
        <p14:creationId xmlns:p14="http://schemas.microsoft.com/office/powerpoint/2010/main" val="3367560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 xmlns:a16="http://schemas.microsoft.com/office/drawing/2014/main" id="{5973843F-063E-0740-A213-B2533ED57D30}"/>
              </a:ext>
            </a:extLst>
          </p:cNvPr>
          <p:cNvGraphicFramePr>
            <a:graphicFrameLocks noGrp="1"/>
          </p:cNvGraphicFramePr>
          <p:nvPr>
            <p:ph sz="quarter" idx="4"/>
            <p:extLst>
              <p:ext uri="{D42A27DB-BD31-4B8C-83A1-F6EECF244321}">
                <p14:modId xmlns:p14="http://schemas.microsoft.com/office/powerpoint/2010/main" val="3786534650"/>
              </p:ext>
            </p:extLst>
          </p:nvPr>
        </p:nvGraphicFramePr>
        <p:xfrm>
          <a:off x="316522" y="1299259"/>
          <a:ext cx="8560192" cy="2967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 xmlns:a16="http://schemas.microsoft.com/office/drawing/2014/main" id="{634FDD67-D175-8642-BC50-5F18EF0FADEF}"/>
              </a:ext>
            </a:extLst>
          </p:cNvPr>
          <p:cNvSpPr/>
          <p:nvPr/>
        </p:nvSpPr>
        <p:spPr>
          <a:xfrm>
            <a:off x="457200" y="4501932"/>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sp>
        <p:nvSpPr>
          <p:cNvPr id="15" name="Title 15">
            <a:extLst>
              <a:ext uri="{FF2B5EF4-FFF2-40B4-BE49-F238E27FC236}">
                <a16:creationId xmlns="" xmlns:a16="http://schemas.microsoft.com/office/drawing/2014/main" id="{BE386D6B-3B72-0B4A-9043-3842D180546E}"/>
              </a:ext>
            </a:extLst>
          </p:cNvPr>
          <p:cNvSpPr>
            <a:spLocks noGrp="1"/>
          </p:cNvSpPr>
          <p:nvPr>
            <p:ph type="title"/>
          </p:nvPr>
        </p:nvSpPr>
        <p:spPr>
          <a:xfrm>
            <a:off x="457200" y="206169"/>
            <a:ext cx="8229600" cy="858044"/>
          </a:xfrm>
        </p:spPr>
        <p:txBody>
          <a:bodyPr>
            <a:normAutofit/>
          </a:bodyPr>
          <a:lstStyle/>
          <a:p>
            <a:pPr algn="l"/>
            <a:r>
              <a:rPr lang="en-US" sz="3500" b="1" dirty="0">
                <a:solidFill>
                  <a:schemeClr val="accent1"/>
                </a:solidFill>
                <a:latin typeface="Arial" panose="020B0604020202020204" pitchFamily="34" charset="0"/>
                <a:cs typeface="Arial" panose="020B0604020202020204" pitchFamily="34" charset="0"/>
              </a:rPr>
              <a:t>Everyone wants to be cared about</a:t>
            </a:r>
          </a:p>
        </p:txBody>
      </p:sp>
      <p:pic>
        <p:nvPicPr>
          <p:cNvPr id="5" name="Picture 4">
            <a:extLst>
              <a:ext uri="{FF2B5EF4-FFF2-40B4-BE49-F238E27FC236}">
                <a16:creationId xmlns="" xmlns:a16="http://schemas.microsoft.com/office/drawing/2014/main" id="{6E3C4D52-57EF-FB40-A350-A8B8E6F3DB08}"/>
              </a:ext>
            </a:extLst>
          </p:cNvPr>
          <p:cNvPicPr>
            <a:picLocks noChangeAspect="1"/>
          </p:cNvPicPr>
          <p:nvPr/>
        </p:nvPicPr>
        <p:blipFill>
          <a:blip r:embed="rId8"/>
          <a:stretch>
            <a:fillRect/>
          </a:stretch>
        </p:blipFill>
        <p:spPr>
          <a:xfrm>
            <a:off x="268031" y="1063624"/>
            <a:ext cx="1739900" cy="1155700"/>
          </a:xfrm>
          <a:prstGeom prst="rect">
            <a:avLst/>
          </a:prstGeom>
        </p:spPr>
      </p:pic>
    </p:spTree>
    <p:extLst>
      <p:ext uri="{BB962C8B-B14F-4D97-AF65-F5344CB8AC3E}">
        <p14:creationId xmlns:p14="http://schemas.microsoft.com/office/powerpoint/2010/main" val="8198898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7D1DFB-F20D-AB43-9732-41F323A2AFA4}"/>
              </a:ext>
            </a:extLst>
          </p:cNvPr>
          <p:cNvSpPr>
            <a:spLocks noGrp="1"/>
          </p:cNvSpPr>
          <p:nvPr>
            <p:ph type="title"/>
          </p:nvPr>
        </p:nvSpPr>
        <p:spPr/>
        <p:txBody>
          <a:bodyPr>
            <a:normAutofit/>
          </a:bodyPr>
          <a:lstStyle/>
          <a:p>
            <a:pPr algn="l"/>
            <a:r>
              <a:rPr lang="en-US" sz="3500" b="1" dirty="0">
                <a:solidFill>
                  <a:schemeClr val="accent1"/>
                </a:solidFill>
                <a:latin typeface="Arial" panose="020B0604020202020204" pitchFamily="34" charset="0"/>
                <a:cs typeface="Arial" panose="020B0604020202020204" pitchFamily="34" charset="0"/>
              </a:rPr>
              <a:t>Everyone has a family </a:t>
            </a:r>
          </a:p>
        </p:txBody>
      </p:sp>
      <p:graphicFrame>
        <p:nvGraphicFramePr>
          <p:cNvPr id="10" name="Content Placeholder 9">
            <a:extLst>
              <a:ext uri="{FF2B5EF4-FFF2-40B4-BE49-F238E27FC236}">
                <a16:creationId xmlns="" xmlns:a16="http://schemas.microsoft.com/office/drawing/2014/main" id="{95806D00-C8E1-B14A-8CC5-326D93F3C538}"/>
              </a:ext>
            </a:extLst>
          </p:cNvPr>
          <p:cNvGraphicFramePr>
            <a:graphicFrameLocks noGrp="1"/>
          </p:cNvGraphicFramePr>
          <p:nvPr>
            <p:ph sz="quarter" idx="4"/>
            <p:extLst>
              <p:ext uri="{D42A27DB-BD31-4B8C-83A1-F6EECF244321}">
                <p14:modId xmlns:p14="http://schemas.microsoft.com/office/powerpoint/2010/main" val="2966834786"/>
              </p:ext>
            </p:extLst>
          </p:nvPr>
        </p:nvGraphicFramePr>
        <p:xfrm>
          <a:off x="457200" y="1072172"/>
          <a:ext cx="8532055" cy="3513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 xmlns:a16="http://schemas.microsoft.com/office/drawing/2014/main" id="{CA02BA8D-F13D-B04C-BEF2-E614B3A294E0}"/>
              </a:ext>
            </a:extLst>
          </p:cNvPr>
          <p:cNvSpPr/>
          <p:nvPr/>
        </p:nvSpPr>
        <p:spPr>
          <a:xfrm>
            <a:off x="457200" y="4741083"/>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pic>
        <p:nvPicPr>
          <p:cNvPr id="4" name="Picture 3">
            <a:extLst>
              <a:ext uri="{FF2B5EF4-FFF2-40B4-BE49-F238E27FC236}">
                <a16:creationId xmlns="" xmlns:a16="http://schemas.microsoft.com/office/drawing/2014/main" id="{1FF86DEB-6787-B544-AAFF-C6DE0C14FDDF}"/>
              </a:ext>
            </a:extLst>
          </p:cNvPr>
          <p:cNvPicPr>
            <a:picLocks noChangeAspect="1"/>
          </p:cNvPicPr>
          <p:nvPr/>
        </p:nvPicPr>
        <p:blipFill>
          <a:blip r:embed="rId8"/>
          <a:stretch>
            <a:fillRect/>
          </a:stretch>
        </p:blipFill>
        <p:spPr>
          <a:xfrm>
            <a:off x="227446" y="1218641"/>
            <a:ext cx="1955800" cy="1028700"/>
          </a:xfrm>
          <a:prstGeom prst="rect">
            <a:avLst/>
          </a:prstGeom>
        </p:spPr>
      </p:pic>
    </p:spTree>
    <p:extLst>
      <p:ext uri="{BB962C8B-B14F-4D97-AF65-F5344CB8AC3E}">
        <p14:creationId xmlns:p14="http://schemas.microsoft.com/office/powerpoint/2010/main" val="623813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859D3E-D686-9C48-A8FC-9A7DDB323AA5}"/>
              </a:ext>
            </a:extLst>
          </p:cNvPr>
          <p:cNvSpPr>
            <a:spLocks noGrp="1"/>
          </p:cNvSpPr>
          <p:nvPr>
            <p:ph type="title"/>
          </p:nvPr>
        </p:nvSpPr>
        <p:spPr/>
        <p:txBody>
          <a:bodyPr>
            <a:normAutofit/>
          </a:bodyPr>
          <a:lstStyle/>
          <a:p>
            <a:pPr algn="l"/>
            <a:r>
              <a:rPr lang="en-US" sz="3500" b="1" dirty="0">
                <a:solidFill>
                  <a:schemeClr val="accent1"/>
                </a:solidFill>
                <a:latin typeface="Arial" panose="020B0604020202020204" pitchFamily="34" charset="0"/>
                <a:cs typeface="Arial" panose="020B0604020202020204" pitchFamily="34" charset="0"/>
              </a:rPr>
              <a:t>Words can harm or heal </a:t>
            </a:r>
          </a:p>
        </p:txBody>
      </p:sp>
      <p:graphicFrame>
        <p:nvGraphicFramePr>
          <p:cNvPr id="11" name="Content Placeholder 10">
            <a:extLst>
              <a:ext uri="{FF2B5EF4-FFF2-40B4-BE49-F238E27FC236}">
                <a16:creationId xmlns="" xmlns:a16="http://schemas.microsoft.com/office/drawing/2014/main" id="{D5D83A1A-0443-1E46-83A8-10861900A62F}"/>
              </a:ext>
            </a:extLst>
          </p:cNvPr>
          <p:cNvGraphicFramePr>
            <a:graphicFrameLocks noGrp="1"/>
          </p:cNvGraphicFramePr>
          <p:nvPr>
            <p:ph sz="quarter" idx="4"/>
            <p:extLst>
              <p:ext uri="{D42A27DB-BD31-4B8C-83A1-F6EECF244321}">
                <p14:modId xmlns:p14="http://schemas.microsoft.com/office/powerpoint/2010/main" val="2362769294"/>
              </p:ext>
            </p:extLst>
          </p:nvPr>
        </p:nvGraphicFramePr>
        <p:xfrm>
          <a:off x="801859" y="1185387"/>
          <a:ext cx="8173330" cy="3404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 xmlns:a16="http://schemas.microsoft.com/office/drawing/2014/main" id="{96B88875-166C-8343-8CFF-818047937531}"/>
              </a:ext>
            </a:extLst>
          </p:cNvPr>
          <p:cNvSpPr/>
          <p:nvPr/>
        </p:nvSpPr>
        <p:spPr>
          <a:xfrm>
            <a:off x="344658" y="4711530"/>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pic>
        <p:nvPicPr>
          <p:cNvPr id="6" name="Picture 5">
            <a:extLst>
              <a:ext uri="{FF2B5EF4-FFF2-40B4-BE49-F238E27FC236}">
                <a16:creationId xmlns="" xmlns:a16="http://schemas.microsoft.com/office/drawing/2014/main" id="{90BC4497-38AC-C84D-BE2E-50CE4369FCEE}"/>
              </a:ext>
            </a:extLst>
          </p:cNvPr>
          <p:cNvPicPr>
            <a:picLocks noChangeAspect="1"/>
          </p:cNvPicPr>
          <p:nvPr/>
        </p:nvPicPr>
        <p:blipFill>
          <a:blip r:embed="rId8"/>
          <a:stretch>
            <a:fillRect/>
          </a:stretch>
        </p:blipFill>
        <p:spPr>
          <a:xfrm>
            <a:off x="0" y="4059382"/>
            <a:ext cx="1814802" cy="1088881"/>
          </a:xfrm>
          <a:prstGeom prst="rect">
            <a:avLst/>
          </a:prstGeom>
        </p:spPr>
      </p:pic>
    </p:spTree>
    <p:extLst>
      <p:ext uri="{BB962C8B-B14F-4D97-AF65-F5344CB8AC3E}">
        <p14:creationId xmlns:p14="http://schemas.microsoft.com/office/powerpoint/2010/main" val="3446557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 xmlns:a16="http://schemas.microsoft.com/office/drawing/2014/main" id="{7CBF0E99-5297-7E43-B08A-6B2B176D4856}"/>
              </a:ext>
            </a:extLst>
          </p:cNvPr>
          <p:cNvGraphicFramePr>
            <a:graphicFrameLocks noGrp="1"/>
          </p:cNvGraphicFramePr>
          <p:nvPr>
            <p:ph sz="quarter" idx="4"/>
            <p:extLst>
              <p:ext uri="{D42A27DB-BD31-4B8C-83A1-F6EECF244321}">
                <p14:modId xmlns:p14="http://schemas.microsoft.com/office/powerpoint/2010/main" val="2534614279"/>
              </p:ext>
            </p:extLst>
          </p:nvPr>
        </p:nvGraphicFramePr>
        <p:xfrm>
          <a:off x="618979" y="1255963"/>
          <a:ext cx="8187396" cy="3248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 xmlns:a16="http://schemas.microsoft.com/office/drawing/2014/main" id="{A8DC6749-4CCF-F945-B1B2-E270E3FD20F6}"/>
              </a:ext>
            </a:extLst>
          </p:cNvPr>
          <p:cNvSpPr/>
          <p:nvPr/>
        </p:nvSpPr>
        <p:spPr>
          <a:xfrm>
            <a:off x="1593272" y="4820783"/>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sp>
        <p:nvSpPr>
          <p:cNvPr id="14" name="Title 1">
            <a:extLst>
              <a:ext uri="{FF2B5EF4-FFF2-40B4-BE49-F238E27FC236}">
                <a16:creationId xmlns="" xmlns:a16="http://schemas.microsoft.com/office/drawing/2014/main" id="{A546A0EF-D93E-5945-8532-9E90A48D646E}"/>
              </a:ext>
            </a:extLst>
          </p:cNvPr>
          <p:cNvSpPr>
            <a:spLocks noGrp="1"/>
          </p:cNvSpPr>
          <p:nvPr>
            <p:ph type="title"/>
          </p:nvPr>
        </p:nvSpPr>
        <p:spPr>
          <a:xfrm>
            <a:off x="457200" y="206375"/>
            <a:ext cx="8229600" cy="857250"/>
          </a:xfrm>
        </p:spPr>
        <p:txBody>
          <a:bodyPr/>
          <a:lstStyle/>
          <a:p>
            <a:r>
              <a:rPr lang="en-US" dirty="0"/>
              <a:t>Words can harm or heal </a:t>
            </a:r>
          </a:p>
        </p:txBody>
      </p:sp>
      <p:pic>
        <p:nvPicPr>
          <p:cNvPr id="3" name="Picture 2">
            <a:extLst>
              <a:ext uri="{FF2B5EF4-FFF2-40B4-BE49-F238E27FC236}">
                <a16:creationId xmlns="" xmlns:a16="http://schemas.microsoft.com/office/drawing/2014/main" id="{E782FFF6-9369-CE4A-A3FC-A089338BB385}"/>
              </a:ext>
            </a:extLst>
          </p:cNvPr>
          <p:cNvPicPr>
            <a:picLocks noChangeAspect="1"/>
          </p:cNvPicPr>
          <p:nvPr/>
        </p:nvPicPr>
        <p:blipFill>
          <a:blip r:embed="rId8"/>
          <a:stretch>
            <a:fillRect/>
          </a:stretch>
        </p:blipFill>
        <p:spPr>
          <a:xfrm>
            <a:off x="0" y="3990110"/>
            <a:ext cx="1593272" cy="1158154"/>
          </a:xfrm>
          <a:prstGeom prst="rect">
            <a:avLst/>
          </a:prstGeom>
        </p:spPr>
      </p:pic>
    </p:spTree>
    <p:extLst>
      <p:ext uri="{BB962C8B-B14F-4D97-AF65-F5344CB8AC3E}">
        <p14:creationId xmlns:p14="http://schemas.microsoft.com/office/powerpoint/2010/main" val="3087266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 xmlns:a16="http://schemas.microsoft.com/office/drawing/2014/main" id="{8E970F5E-9FB1-2040-8465-A3EF7725DE98}"/>
              </a:ext>
            </a:extLst>
          </p:cNvPr>
          <p:cNvGraphicFramePr>
            <a:graphicFrameLocks noGrp="1"/>
          </p:cNvGraphicFramePr>
          <p:nvPr>
            <p:ph sz="quarter" idx="4"/>
            <p:extLst>
              <p:ext uri="{D42A27DB-BD31-4B8C-83A1-F6EECF244321}">
                <p14:modId xmlns:p14="http://schemas.microsoft.com/office/powerpoint/2010/main" val="3107233686"/>
              </p:ext>
            </p:extLst>
          </p:nvPr>
        </p:nvGraphicFramePr>
        <p:xfrm>
          <a:off x="815926" y="1063625"/>
          <a:ext cx="7870879"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 xmlns:a16="http://schemas.microsoft.com/office/drawing/2014/main" id="{520B23F0-7C50-2C45-9E42-7B55414313ED}"/>
              </a:ext>
            </a:extLst>
          </p:cNvPr>
          <p:cNvSpPr/>
          <p:nvPr/>
        </p:nvSpPr>
        <p:spPr>
          <a:xfrm>
            <a:off x="457200" y="4825276"/>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sp>
        <p:nvSpPr>
          <p:cNvPr id="12" name="Title 1">
            <a:extLst>
              <a:ext uri="{FF2B5EF4-FFF2-40B4-BE49-F238E27FC236}">
                <a16:creationId xmlns="" xmlns:a16="http://schemas.microsoft.com/office/drawing/2014/main" id="{30377225-F5A8-ED4A-B3B1-A081BF85B6F5}"/>
              </a:ext>
            </a:extLst>
          </p:cNvPr>
          <p:cNvSpPr>
            <a:spLocks noGrp="1"/>
          </p:cNvSpPr>
          <p:nvPr>
            <p:ph type="title"/>
          </p:nvPr>
        </p:nvSpPr>
        <p:spPr>
          <a:xfrm>
            <a:off x="457200" y="206375"/>
            <a:ext cx="8229600" cy="857250"/>
          </a:xfrm>
        </p:spPr>
        <p:txBody>
          <a:bodyPr>
            <a:normAutofit/>
          </a:bodyPr>
          <a:lstStyle/>
          <a:p>
            <a:pPr algn="l"/>
            <a:r>
              <a:rPr lang="en-US" sz="3500" b="1" dirty="0">
                <a:solidFill>
                  <a:schemeClr val="accent1"/>
                </a:solidFill>
                <a:latin typeface="Arial" panose="020B0604020202020204" pitchFamily="34" charset="0"/>
                <a:cs typeface="Arial" panose="020B0604020202020204" pitchFamily="34" charset="0"/>
              </a:rPr>
              <a:t>Non-verbal cues matter </a:t>
            </a:r>
          </a:p>
        </p:txBody>
      </p:sp>
      <p:pic>
        <p:nvPicPr>
          <p:cNvPr id="3" name="Picture 2">
            <a:extLst>
              <a:ext uri="{FF2B5EF4-FFF2-40B4-BE49-F238E27FC236}">
                <a16:creationId xmlns="" xmlns:a16="http://schemas.microsoft.com/office/drawing/2014/main" id="{17573496-AD4A-C345-ABD6-F17F9470BEFA}"/>
              </a:ext>
            </a:extLst>
          </p:cNvPr>
          <p:cNvPicPr>
            <a:picLocks noChangeAspect="1"/>
          </p:cNvPicPr>
          <p:nvPr/>
        </p:nvPicPr>
        <p:blipFill>
          <a:blip r:embed="rId8"/>
          <a:stretch>
            <a:fillRect/>
          </a:stretch>
        </p:blipFill>
        <p:spPr>
          <a:xfrm>
            <a:off x="609600" y="1063625"/>
            <a:ext cx="2222500" cy="914400"/>
          </a:xfrm>
          <a:prstGeom prst="rect">
            <a:avLst/>
          </a:prstGeom>
        </p:spPr>
      </p:pic>
    </p:spTree>
    <p:extLst>
      <p:ext uri="{BB962C8B-B14F-4D97-AF65-F5344CB8AC3E}">
        <p14:creationId xmlns:p14="http://schemas.microsoft.com/office/powerpoint/2010/main" val="2264768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BB39DD3F-CA22-224C-8DE0-591A978B27EE}"/>
              </a:ext>
            </a:extLst>
          </p:cNvPr>
          <p:cNvSpPr>
            <a:spLocks noGrp="1"/>
          </p:cNvSpPr>
          <p:nvPr>
            <p:ph sz="half" idx="2"/>
          </p:nvPr>
        </p:nvSpPr>
        <p:spPr/>
        <p:txBody>
          <a:bodyPr>
            <a:normAutofit/>
          </a:bodyPr>
          <a:lstStyle/>
          <a:p>
            <a:pPr marL="0" indent="0">
              <a:buNone/>
            </a:pPr>
            <a:r>
              <a:rPr lang="en-US" dirty="0"/>
              <a:t> </a:t>
            </a:r>
          </a:p>
        </p:txBody>
      </p:sp>
      <p:graphicFrame>
        <p:nvGraphicFramePr>
          <p:cNvPr id="8" name="Content Placeholder 7">
            <a:extLst>
              <a:ext uri="{FF2B5EF4-FFF2-40B4-BE49-F238E27FC236}">
                <a16:creationId xmlns="" xmlns:a16="http://schemas.microsoft.com/office/drawing/2014/main" id="{033C74DC-4B45-5949-86DD-7CDAB4EAD108}"/>
              </a:ext>
            </a:extLst>
          </p:cNvPr>
          <p:cNvGraphicFramePr>
            <a:graphicFrameLocks noGrp="1"/>
          </p:cNvGraphicFramePr>
          <p:nvPr>
            <p:ph sz="quarter" idx="4"/>
            <p:extLst>
              <p:ext uri="{D42A27DB-BD31-4B8C-83A1-F6EECF244321}">
                <p14:modId xmlns:p14="http://schemas.microsoft.com/office/powerpoint/2010/main" val="513510549"/>
              </p:ext>
            </p:extLst>
          </p:nvPr>
        </p:nvGraphicFramePr>
        <p:xfrm>
          <a:off x="866866" y="970768"/>
          <a:ext cx="8094254" cy="3412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 xmlns:a16="http://schemas.microsoft.com/office/drawing/2014/main" id="{1CF6F271-4A88-7B43-9048-629C6438984E}"/>
              </a:ext>
            </a:extLst>
          </p:cNvPr>
          <p:cNvSpPr/>
          <p:nvPr/>
        </p:nvSpPr>
        <p:spPr>
          <a:xfrm>
            <a:off x="457200" y="4501932"/>
            <a:ext cx="7550728" cy="215444"/>
          </a:xfrm>
          <a:prstGeom prst="rect">
            <a:avLst/>
          </a:prstGeom>
        </p:spPr>
        <p:txBody>
          <a:bodyPr wrap="square">
            <a:spAutoFit/>
          </a:bodyPr>
          <a:lstStyle/>
          <a:p>
            <a:pPr fontAlgn="base"/>
            <a:r>
              <a:rPr lang="en-US" sz="800" err="1"/>
              <a:t>Epner</a:t>
            </a:r>
            <a:r>
              <a:rPr lang="en-US" sz="800"/>
              <a:t> DE,  </a:t>
            </a:r>
            <a:r>
              <a:rPr lang="en-US" sz="800" err="1"/>
              <a:t>Baile</a:t>
            </a:r>
            <a:r>
              <a:rPr lang="en-US" sz="800"/>
              <a:t> WF. </a:t>
            </a:r>
            <a:r>
              <a:rPr lang="en-US" sz="800" err="1"/>
              <a:t>Wooden's</a:t>
            </a:r>
            <a:r>
              <a:rPr lang="en-US" sz="800"/>
              <a:t> pyramid: building a hierarchy of skills for successful communication, </a:t>
            </a:r>
            <a:r>
              <a:rPr lang="en-US" sz="800" i="1"/>
              <a:t>Med Teach</a:t>
            </a:r>
            <a:r>
              <a:rPr lang="en-US" sz="800"/>
              <a:t>, 2011, vol. 33 (pg. 39-43)</a:t>
            </a:r>
          </a:p>
        </p:txBody>
      </p:sp>
      <p:sp>
        <p:nvSpPr>
          <p:cNvPr id="9" name="Title 1">
            <a:extLst>
              <a:ext uri="{FF2B5EF4-FFF2-40B4-BE49-F238E27FC236}">
                <a16:creationId xmlns="" xmlns:a16="http://schemas.microsoft.com/office/drawing/2014/main" id="{F4814115-1196-0D48-A10E-C285815E918E}"/>
              </a:ext>
            </a:extLst>
          </p:cNvPr>
          <p:cNvSpPr>
            <a:spLocks noGrp="1"/>
          </p:cNvSpPr>
          <p:nvPr>
            <p:ph type="title"/>
          </p:nvPr>
        </p:nvSpPr>
        <p:spPr>
          <a:xfrm>
            <a:off x="457200" y="206375"/>
            <a:ext cx="8229600" cy="857250"/>
          </a:xfrm>
        </p:spPr>
        <p:txBody>
          <a:bodyPr>
            <a:normAutofit/>
          </a:bodyPr>
          <a:lstStyle/>
          <a:p>
            <a:pPr algn="l"/>
            <a:r>
              <a:rPr lang="en-US" sz="3600" b="1" dirty="0">
                <a:solidFill>
                  <a:schemeClr val="accent1"/>
                </a:solidFill>
                <a:latin typeface="Arial" panose="020B0604020202020204" pitchFamily="34" charset="0"/>
                <a:cs typeface="Arial" panose="020B0604020202020204" pitchFamily="34" charset="0"/>
              </a:rPr>
              <a:t>Spirituality matters </a:t>
            </a:r>
          </a:p>
        </p:txBody>
      </p:sp>
      <p:pic>
        <p:nvPicPr>
          <p:cNvPr id="3" name="Picture 2">
            <a:extLst>
              <a:ext uri="{FF2B5EF4-FFF2-40B4-BE49-F238E27FC236}">
                <a16:creationId xmlns="" xmlns:a16="http://schemas.microsoft.com/office/drawing/2014/main" id="{04058E65-D761-AC4F-9614-BF3D8DF015F9}"/>
              </a:ext>
            </a:extLst>
          </p:cNvPr>
          <p:cNvPicPr>
            <a:picLocks noChangeAspect="1"/>
          </p:cNvPicPr>
          <p:nvPr/>
        </p:nvPicPr>
        <p:blipFill>
          <a:blip r:embed="rId8"/>
          <a:stretch>
            <a:fillRect/>
          </a:stretch>
        </p:blipFill>
        <p:spPr>
          <a:xfrm>
            <a:off x="357332" y="1104900"/>
            <a:ext cx="1917700" cy="1054100"/>
          </a:xfrm>
          <a:prstGeom prst="rect">
            <a:avLst/>
          </a:prstGeom>
        </p:spPr>
      </p:pic>
    </p:spTree>
    <p:extLst>
      <p:ext uri="{BB962C8B-B14F-4D97-AF65-F5344CB8AC3E}">
        <p14:creationId xmlns:p14="http://schemas.microsoft.com/office/powerpoint/2010/main" val="622185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F49F7E-2ABF-BC41-8842-006C6A89E68F}"/>
              </a:ext>
            </a:extLst>
          </p:cNvPr>
          <p:cNvSpPr>
            <a:spLocks noGrp="1"/>
          </p:cNvSpPr>
          <p:nvPr>
            <p:ph type="title"/>
          </p:nvPr>
        </p:nvSpPr>
        <p:spPr/>
        <p:txBody>
          <a:bodyPr/>
          <a:lstStyle/>
          <a:p>
            <a:r>
              <a:rPr lang="en-US" dirty="0"/>
              <a:t>Learning Objectives </a:t>
            </a:r>
          </a:p>
        </p:txBody>
      </p:sp>
      <p:graphicFrame>
        <p:nvGraphicFramePr>
          <p:cNvPr id="5" name="Content Placeholder 4">
            <a:extLst>
              <a:ext uri="{FF2B5EF4-FFF2-40B4-BE49-F238E27FC236}">
                <a16:creationId xmlns="" xmlns:a16="http://schemas.microsoft.com/office/drawing/2014/main" id="{80CDBC4E-28A4-7744-9D4E-AEFD82B7E01A}"/>
              </a:ext>
            </a:extLst>
          </p:cNvPr>
          <p:cNvGraphicFramePr>
            <a:graphicFrameLocks noGrp="1"/>
          </p:cNvGraphicFramePr>
          <p:nvPr>
            <p:ph idx="1"/>
            <p:extLst>
              <p:ext uri="{D42A27DB-BD31-4B8C-83A1-F6EECF244321}">
                <p14:modId xmlns:p14="http://schemas.microsoft.com/office/powerpoint/2010/main" val="1394130978"/>
              </p:ext>
            </p:extLst>
          </p:nvPr>
        </p:nvGraphicFramePr>
        <p:xfrm>
          <a:off x="457200" y="1310560"/>
          <a:ext cx="8229600" cy="3288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0867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CD833F-4629-034C-8DD7-78B0187D60D6}"/>
              </a:ext>
            </a:extLst>
          </p:cNvPr>
          <p:cNvSpPr>
            <a:spLocks noGrp="1"/>
          </p:cNvSpPr>
          <p:nvPr>
            <p:ph type="title"/>
          </p:nvPr>
        </p:nvSpPr>
        <p:spPr/>
        <p:txBody>
          <a:bodyPr/>
          <a:lstStyle/>
          <a:p>
            <a:r>
              <a:rPr lang="en-US" dirty="0"/>
              <a:t>Give patient control </a:t>
            </a:r>
          </a:p>
        </p:txBody>
      </p:sp>
      <p:graphicFrame>
        <p:nvGraphicFramePr>
          <p:cNvPr id="10" name="Content Placeholder 9">
            <a:extLst>
              <a:ext uri="{FF2B5EF4-FFF2-40B4-BE49-F238E27FC236}">
                <a16:creationId xmlns="" xmlns:a16="http://schemas.microsoft.com/office/drawing/2014/main" id="{706EE9C4-D0AD-1D45-8FB5-4B841C851018}"/>
              </a:ext>
            </a:extLst>
          </p:cNvPr>
          <p:cNvGraphicFramePr>
            <a:graphicFrameLocks noGrp="1"/>
          </p:cNvGraphicFramePr>
          <p:nvPr>
            <p:ph sz="quarter" idx="4"/>
            <p:extLst>
              <p:ext uri="{D42A27DB-BD31-4B8C-83A1-F6EECF244321}">
                <p14:modId xmlns:p14="http://schemas.microsoft.com/office/powerpoint/2010/main" val="3066889985"/>
              </p:ext>
            </p:extLst>
          </p:nvPr>
        </p:nvGraphicFramePr>
        <p:xfrm>
          <a:off x="457200" y="1181686"/>
          <a:ext cx="8229605" cy="3417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 xmlns:a16="http://schemas.microsoft.com/office/drawing/2014/main" id="{A45ED676-FF42-3140-A707-D8AA2776C100}"/>
              </a:ext>
            </a:extLst>
          </p:cNvPr>
          <p:cNvSpPr/>
          <p:nvPr/>
        </p:nvSpPr>
        <p:spPr>
          <a:xfrm>
            <a:off x="457200" y="4716350"/>
            <a:ext cx="7550728" cy="215444"/>
          </a:xfrm>
          <a:prstGeom prst="rect">
            <a:avLst/>
          </a:prstGeom>
        </p:spPr>
        <p:txBody>
          <a:bodyPr wrap="square">
            <a:spAutoFit/>
          </a:bodyPr>
          <a:lstStyle/>
          <a:p>
            <a:pPr fontAlgn="base"/>
            <a:r>
              <a:rPr lang="en-US" sz="800" dirty="0" err="1"/>
              <a:t>Epner</a:t>
            </a:r>
            <a:r>
              <a:rPr lang="en-US" sz="800" dirty="0"/>
              <a:t> DE,  </a:t>
            </a:r>
            <a:r>
              <a:rPr lang="en-US" sz="800" dirty="0" err="1"/>
              <a:t>Baile</a:t>
            </a:r>
            <a:r>
              <a:rPr lang="en-US" sz="800" dirty="0"/>
              <a:t> WF. </a:t>
            </a:r>
            <a:r>
              <a:rPr lang="en-US" sz="800" dirty="0" err="1"/>
              <a:t>Wooden's</a:t>
            </a:r>
            <a:r>
              <a:rPr lang="en-US" sz="800" dirty="0"/>
              <a:t> pyramid: building a hierarchy of skills for successful communication, </a:t>
            </a:r>
            <a:r>
              <a:rPr lang="en-US" sz="800" i="1" dirty="0"/>
              <a:t>Med Teach</a:t>
            </a:r>
            <a:r>
              <a:rPr lang="en-US" sz="800" dirty="0"/>
              <a:t>, 2011, vol. 33 (pg. 39-43)</a:t>
            </a:r>
          </a:p>
        </p:txBody>
      </p:sp>
      <p:pic>
        <p:nvPicPr>
          <p:cNvPr id="9" name="Picture 8">
            <a:extLst>
              <a:ext uri="{FF2B5EF4-FFF2-40B4-BE49-F238E27FC236}">
                <a16:creationId xmlns="" xmlns:a16="http://schemas.microsoft.com/office/drawing/2014/main" id="{8E7AB2CD-B15C-034E-B3BF-816A059E8958}"/>
              </a:ext>
            </a:extLst>
          </p:cNvPr>
          <p:cNvPicPr>
            <a:picLocks noChangeAspect="1"/>
          </p:cNvPicPr>
          <p:nvPr/>
        </p:nvPicPr>
        <p:blipFill>
          <a:blip r:embed="rId8"/>
          <a:stretch>
            <a:fillRect/>
          </a:stretch>
        </p:blipFill>
        <p:spPr>
          <a:xfrm>
            <a:off x="586508" y="939522"/>
            <a:ext cx="1930400" cy="1054100"/>
          </a:xfrm>
          <a:prstGeom prst="rect">
            <a:avLst/>
          </a:prstGeom>
        </p:spPr>
      </p:pic>
    </p:spTree>
    <p:extLst>
      <p:ext uri="{BB962C8B-B14F-4D97-AF65-F5344CB8AC3E}">
        <p14:creationId xmlns:p14="http://schemas.microsoft.com/office/powerpoint/2010/main" val="927584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p:txBody>
          <a:bodyPr>
            <a:normAutofit/>
          </a:bodyPr>
          <a:lstStyle/>
          <a:p>
            <a:r>
              <a:rPr lang="en-US"/>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p:txBody>
          <a:bodyPr>
            <a:normAutofit/>
          </a:bodyPr>
          <a:lstStyle/>
          <a:p>
            <a:r>
              <a:rPr lang="en-US" dirty="0">
                <a:solidFill>
                  <a:schemeClr val="tx1">
                    <a:lumMod val="50000"/>
                    <a:lumOff val="50000"/>
                  </a:schemeClr>
                </a:solidFill>
              </a:rPr>
              <a:t>Desires </a:t>
            </a:r>
          </a:p>
        </p:txBody>
      </p:sp>
      <p:pic>
        <p:nvPicPr>
          <p:cNvPr id="5" name="Picture 2" descr="C:\Users\aakindana\Pictures\HeadShot Final\AAkindana-Head Shot Final1.jpg"/>
          <p:cNvPicPr>
            <a:picLocks noChangeAspect="1" noChangeArrowheads="1"/>
          </p:cNvPicPr>
          <p:nvPr/>
        </p:nvPicPr>
        <p:blipFill rotWithShape="1">
          <a:blip r:embed="rId2">
            <a:extLst>
              <a:ext uri="{28A0092B-C50C-407E-A947-70E740481C1C}">
                <a14:useLocalDpi xmlns:a14="http://schemas.microsoft.com/office/drawing/2010/main" val="0"/>
              </a:ext>
            </a:extLst>
          </a:blip>
          <a:srcRect l="6349" r="8487"/>
          <a:stretch/>
        </p:blipFill>
        <p:spPr bwMode="auto">
          <a:xfrm>
            <a:off x="756293" y="334093"/>
            <a:ext cx="1760839" cy="180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838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Desire</a:t>
            </a:r>
          </a:p>
        </p:txBody>
      </p:sp>
      <p:graphicFrame>
        <p:nvGraphicFramePr>
          <p:cNvPr id="5" name="Content Placeholder 4">
            <a:extLst>
              <a:ext uri="{FF2B5EF4-FFF2-40B4-BE49-F238E27FC236}">
                <a16:creationId xmlns="" xmlns:a16="http://schemas.microsoft.com/office/drawing/2014/main" id="{0415D747-EB21-F546-B259-88F8BEC77929}"/>
              </a:ext>
            </a:extLst>
          </p:cNvPr>
          <p:cNvGraphicFramePr>
            <a:graphicFrameLocks noGrp="1"/>
          </p:cNvGraphicFramePr>
          <p:nvPr>
            <p:ph idx="1"/>
            <p:extLst>
              <p:ext uri="{D42A27DB-BD31-4B8C-83A1-F6EECF244321}">
                <p14:modId xmlns:p14="http://schemas.microsoft.com/office/powerpoint/2010/main" val="3849938869"/>
              </p:ext>
            </p:extLst>
          </p:nvPr>
        </p:nvGraphicFramePr>
        <p:xfrm>
          <a:off x="457200" y="1310560"/>
          <a:ext cx="8229600" cy="3288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97476" y="4568228"/>
            <a:ext cx="5248275" cy="33855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Source: </a:t>
            </a:r>
            <a:r>
              <a:rPr lang="en-US" sz="800" dirty="0"/>
              <a:t>The Process Of Cultural Competence In The Delivery Of Healthcare Services</a:t>
            </a:r>
          </a:p>
          <a:p>
            <a:r>
              <a:rPr lang="en-US"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7"/>
              </a:rPr>
              <a:t>http://transculturalcare.net/the-process-of-cultural-competence-in-the-delivery-of-healthcare-services/</a:t>
            </a:r>
            <a:r>
              <a:rPr lang="en-US"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32957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idx="4294967295"/>
          </p:nvPr>
        </p:nvSpPr>
        <p:spPr>
          <a:xfrm>
            <a:off x="374072" y="219679"/>
            <a:ext cx="8229600" cy="855660"/>
          </a:xfrm>
        </p:spPr>
        <p:txBody>
          <a:bodyPr/>
          <a:lstStyle/>
          <a:p>
            <a:pPr eaLnBrk="1" hangingPunct="1"/>
            <a:r>
              <a:rPr lang="en-US" altLang="en-US" dirty="0"/>
              <a:t>AADE Position Statement </a:t>
            </a:r>
          </a:p>
        </p:txBody>
      </p:sp>
      <p:graphicFrame>
        <p:nvGraphicFramePr>
          <p:cNvPr id="3" name="Content Placeholder 2">
            <a:extLst>
              <a:ext uri="{FF2B5EF4-FFF2-40B4-BE49-F238E27FC236}">
                <a16:creationId xmlns="" xmlns:a16="http://schemas.microsoft.com/office/drawing/2014/main" id="{9D4825D5-68C0-9346-B8B8-312FFB1354BD}"/>
              </a:ext>
            </a:extLst>
          </p:cNvPr>
          <p:cNvGraphicFramePr>
            <a:graphicFrameLocks noGrp="1"/>
          </p:cNvGraphicFramePr>
          <p:nvPr>
            <p:ph idx="4294967295"/>
            <p:extLst>
              <p:ext uri="{D42A27DB-BD31-4B8C-83A1-F6EECF244321}">
                <p14:modId xmlns:p14="http://schemas.microsoft.com/office/powerpoint/2010/main" val="2546960851"/>
              </p:ext>
            </p:extLst>
          </p:nvPr>
        </p:nvGraphicFramePr>
        <p:xfrm>
          <a:off x="0" y="1201262"/>
          <a:ext cx="8686800"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169631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idx="4294967295"/>
          </p:nvPr>
        </p:nvSpPr>
        <p:spPr>
          <a:xfrm>
            <a:off x="187037" y="209288"/>
            <a:ext cx="8229600" cy="855660"/>
          </a:xfrm>
        </p:spPr>
        <p:txBody>
          <a:bodyPr/>
          <a:lstStyle/>
          <a:p>
            <a:pPr eaLnBrk="1" hangingPunct="1"/>
            <a:r>
              <a:rPr lang="en-US" altLang="en-US" dirty="0"/>
              <a:t>Showing Cultural Sensitivity</a:t>
            </a:r>
          </a:p>
        </p:txBody>
      </p:sp>
      <p:graphicFrame>
        <p:nvGraphicFramePr>
          <p:cNvPr id="6" name="Diagram 5">
            <a:extLst>
              <a:ext uri="{FF2B5EF4-FFF2-40B4-BE49-F238E27FC236}">
                <a16:creationId xmlns="" xmlns:a16="http://schemas.microsoft.com/office/drawing/2014/main" id="{AF7E8E68-8BFA-DE4F-A36D-5D2FF826595D}"/>
              </a:ext>
            </a:extLst>
          </p:cNvPr>
          <p:cNvGraphicFramePr/>
          <p:nvPr>
            <p:extLst>
              <p:ext uri="{D42A27DB-BD31-4B8C-83A1-F6EECF244321}">
                <p14:modId xmlns:p14="http://schemas.microsoft.com/office/powerpoint/2010/main" val="1372739228"/>
              </p:ext>
            </p:extLst>
          </p:nvPr>
        </p:nvGraphicFramePr>
        <p:xfrm>
          <a:off x="187037" y="1201262"/>
          <a:ext cx="8229600"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401331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idx="4294967295"/>
          </p:nvPr>
        </p:nvSpPr>
        <p:spPr>
          <a:xfrm>
            <a:off x="0" y="208553"/>
            <a:ext cx="8229600" cy="855660"/>
          </a:xfrm>
        </p:spPr>
        <p:txBody>
          <a:bodyPr/>
          <a:lstStyle/>
          <a:p>
            <a:pPr eaLnBrk="1" hangingPunct="1"/>
            <a:r>
              <a:rPr lang="en-US" altLang="en-US"/>
              <a:t>Showing Cultural Sensitivity cont.</a:t>
            </a:r>
          </a:p>
        </p:txBody>
      </p:sp>
      <p:graphicFrame>
        <p:nvGraphicFramePr>
          <p:cNvPr id="2" name="Diagram 1">
            <a:extLst>
              <a:ext uri="{FF2B5EF4-FFF2-40B4-BE49-F238E27FC236}">
                <a16:creationId xmlns="" xmlns:a16="http://schemas.microsoft.com/office/drawing/2014/main" id="{D8E4C48F-2B22-AA41-9F8A-F8E72613381E}"/>
              </a:ext>
            </a:extLst>
          </p:cNvPr>
          <p:cNvGraphicFramePr/>
          <p:nvPr>
            <p:extLst>
              <p:ext uri="{D42A27DB-BD31-4B8C-83A1-F6EECF244321}">
                <p14:modId xmlns:p14="http://schemas.microsoft.com/office/powerpoint/2010/main" val="4064147511"/>
              </p:ext>
            </p:extLst>
          </p:nvPr>
        </p:nvGraphicFramePr>
        <p:xfrm>
          <a:off x="249382" y="1201262"/>
          <a:ext cx="8229600"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54271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idx="4294967295"/>
          </p:nvPr>
        </p:nvSpPr>
        <p:spPr>
          <a:xfrm>
            <a:off x="0" y="208553"/>
            <a:ext cx="8229600" cy="855660"/>
          </a:xfrm>
        </p:spPr>
        <p:txBody>
          <a:bodyPr/>
          <a:lstStyle/>
          <a:p>
            <a:pPr eaLnBrk="1" hangingPunct="1"/>
            <a:r>
              <a:rPr lang="en-US" altLang="en-US"/>
              <a:t>Showing Cultural Sensitivity cont.</a:t>
            </a:r>
          </a:p>
        </p:txBody>
      </p:sp>
      <p:graphicFrame>
        <p:nvGraphicFramePr>
          <p:cNvPr id="2" name="Diagram 1">
            <a:extLst>
              <a:ext uri="{FF2B5EF4-FFF2-40B4-BE49-F238E27FC236}">
                <a16:creationId xmlns="" xmlns:a16="http://schemas.microsoft.com/office/drawing/2014/main" id="{6CF91EB9-D413-7640-ADA1-B3E164193F9F}"/>
              </a:ext>
            </a:extLst>
          </p:cNvPr>
          <p:cNvGraphicFramePr/>
          <p:nvPr>
            <p:extLst>
              <p:ext uri="{D42A27DB-BD31-4B8C-83A1-F6EECF244321}">
                <p14:modId xmlns:p14="http://schemas.microsoft.com/office/powerpoint/2010/main" val="2688316815"/>
              </p:ext>
            </p:extLst>
          </p:nvPr>
        </p:nvGraphicFramePr>
        <p:xfrm>
          <a:off x="166255" y="872835"/>
          <a:ext cx="8728364" cy="4275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166971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idx="4294967295"/>
          </p:nvPr>
        </p:nvSpPr>
        <p:spPr>
          <a:xfrm>
            <a:off x="0" y="208553"/>
            <a:ext cx="8229600" cy="855660"/>
          </a:xfrm>
        </p:spPr>
        <p:txBody>
          <a:bodyPr rtlCol="0">
            <a:normAutofit fontScale="90000"/>
          </a:bodyPr>
          <a:lstStyle/>
          <a:p>
            <a:pPr eaLnBrk="1" fontAlgn="auto" hangingPunct="1">
              <a:spcAft>
                <a:spcPts val="0"/>
              </a:spcAft>
              <a:defRPr/>
            </a:pPr>
            <a:r>
              <a:rPr lang="en-US" altLang="en-US"/>
              <a:t>Adaption to Life in the U.S and its Implication on Health Care </a:t>
            </a:r>
          </a:p>
        </p:txBody>
      </p:sp>
      <p:graphicFrame>
        <p:nvGraphicFramePr>
          <p:cNvPr id="2" name="Diagram 1">
            <a:extLst>
              <a:ext uri="{FF2B5EF4-FFF2-40B4-BE49-F238E27FC236}">
                <a16:creationId xmlns="" xmlns:a16="http://schemas.microsoft.com/office/drawing/2014/main" id="{2B9A9A55-4001-F34B-8641-8A9E7C305AFB}"/>
              </a:ext>
            </a:extLst>
          </p:cNvPr>
          <p:cNvGraphicFramePr/>
          <p:nvPr/>
        </p:nvGraphicFramePr>
        <p:xfrm>
          <a:off x="0" y="1201261"/>
          <a:ext cx="6858000" cy="383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2469" name="Picture 2" descr="Image result for it's a new worl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2775" y="320124"/>
            <a:ext cx="1981200" cy="198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08900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it's a new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49" y="406979"/>
            <a:ext cx="458397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4650" y="2985079"/>
            <a:ext cx="4028176"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Thank you! </a:t>
            </a:r>
          </a:p>
          <a:p>
            <a:pPr algn="ctr"/>
            <a:r>
              <a:rPr lang="en-US" sz="4000" dirty="0">
                <a:latin typeface="Arial" panose="020B0604020202020204" pitchFamily="34" charset="0"/>
                <a:cs typeface="Arial" panose="020B0604020202020204" pitchFamily="34" charset="0"/>
              </a:rPr>
              <a:t>Questions</a:t>
            </a:r>
          </a:p>
          <a:p>
            <a:pPr algn="ct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678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a:solidFill>
                  <a:srgbClr val="0076C0"/>
                </a:solidFill>
                <a:latin typeface="Arial"/>
                <a:ea typeface="ヒラギノ角ゴ Pro W3" charset="0"/>
                <a:cs typeface="Arial"/>
              </a:rPr>
              <a:t>Disclosure to Participants</a:t>
            </a:r>
          </a:p>
        </p:txBody>
      </p:sp>
      <p:sp>
        <p:nvSpPr>
          <p:cNvPr id="6147" name="Content Placeholder 4"/>
          <p:cNvSpPr>
            <a:spLocks noGrp="1"/>
          </p:cNvSpPr>
          <p:nvPr>
            <p:ph idx="1"/>
          </p:nvPr>
        </p:nvSpPr>
        <p:spPr>
          <a:xfrm>
            <a:off x="457200" y="1372872"/>
            <a:ext cx="8229600" cy="3108025"/>
          </a:xfrm>
        </p:spPr>
        <p:txBody>
          <a:bodyPr>
            <a:normAutofit lnSpcReduction="10000"/>
          </a:bodyPr>
          <a:lstStyle/>
          <a:p>
            <a:r>
              <a:rPr lang="en-US" sz="1600" dirty="0">
                <a:latin typeface="Arial" charset="0"/>
                <a:ea typeface="ヒラギノ角ゴ Pro W3" charset="0"/>
                <a:cs typeface="ヒラギノ角ゴ Pro W3" charset="0"/>
              </a:rPr>
              <a:t>Notice of Requirements For Successful Completion</a:t>
            </a:r>
          </a:p>
          <a:p>
            <a:pPr lvl="1"/>
            <a:r>
              <a:rPr lang="en-US" sz="1400" dirty="0">
                <a:latin typeface="Arial" charset="0"/>
                <a:ea typeface="ヒラギノ角ゴ Pro W3" charset="0"/>
              </a:rPr>
              <a:t>Please refer to learning goals and objectives</a:t>
            </a:r>
          </a:p>
          <a:p>
            <a:pPr lvl="1"/>
            <a:r>
              <a:rPr lang="en-US" sz="1400" dirty="0">
                <a:latin typeface="Arial" charset="0"/>
                <a:ea typeface="ヒラギノ角ゴ Pro W3" charset="0"/>
              </a:rPr>
              <a:t>Learners must attend the full activity and complete the evaluation in order to claim continuing education credit/hours</a:t>
            </a:r>
          </a:p>
          <a:p>
            <a:pPr>
              <a:spcBef>
                <a:spcPts val="600"/>
              </a:spcBef>
            </a:pPr>
            <a:r>
              <a:rPr lang="en-US" sz="1600" dirty="0">
                <a:latin typeface="Arial" charset="0"/>
                <a:ea typeface="ヒラギノ角ゴ Pro W3" charset="0"/>
                <a:cs typeface="ヒラギノ角ゴ Pro W3" charset="0"/>
              </a:rPr>
              <a:t>Conflict of Interest (COI) and Financial Relationship Disclosures:</a:t>
            </a:r>
          </a:p>
          <a:p>
            <a:pPr lvl="1"/>
            <a:r>
              <a:rPr lang="en-US" sz="1200" dirty="0">
                <a:latin typeface="Arial" charset="0"/>
                <a:ea typeface="ヒラギノ角ゴ Pro W3" charset="0"/>
              </a:rPr>
              <a:t>Adeola Akindana, DNP, CRNP, CDE- No COI/Financial Relationship to disclose </a:t>
            </a:r>
          </a:p>
          <a:p>
            <a:pPr lvl="1"/>
            <a:r>
              <a:rPr lang="en-US" sz="1200" dirty="0">
                <a:latin typeface="Arial" charset="0"/>
                <a:ea typeface="ヒラギノ角ゴ Pro W3" charset="0"/>
              </a:rPr>
              <a:t>Barbara Eichorst, MS, RD,CDE – No COI/Financial Relationship to disclose </a:t>
            </a:r>
          </a:p>
          <a:p>
            <a:pPr>
              <a:spcBef>
                <a:spcPts val="600"/>
              </a:spcBef>
            </a:pPr>
            <a:r>
              <a:rPr lang="en-US" sz="1600" dirty="0">
                <a:latin typeface="Arial" charset="0"/>
                <a:ea typeface="ヒラギノ角ゴ Pro W3" charset="0"/>
                <a:cs typeface="ヒラギノ角ゴ Pro W3" charset="0"/>
              </a:rPr>
              <a:t>Non-Endorsement of Products:</a:t>
            </a:r>
          </a:p>
          <a:p>
            <a:pPr lvl="1"/>
            <a:r>
              <a:rPr lang="en-US" sz="1200" dirty="0">
                <a:latin typeface="Arial" charset="0"/>
                <a:ea typeface="ヒラギノ角ゴ Pro W3" charset="0"/>
              </a:rPr>
              <a:t>Accredited status does not imply endorsement by AADE, ANCC, ACPE or CDR of any commercial products displayed in conjunction with this educational activity</a:t>
            </a:r>
          </a:p>
          <a:p>
            <a:pPr>
              <a:spcBef>
                <a:spcPts val="600"/>
              </a:spcBef>
            </a:pPr>
            <a:r>
              <a:rPr lang="en-US" sz="1600" dirty="0">
                <a:latin typeface="Arial" charset="0"/>
                <a:ea typeface="ヒラギノ角ゴ Pro W3" charset="0"/>
                <a:cs typeface="ヒラギノ角ゴ Pro W3" charset="0"/>
              </a:rPr>
              <a:t>Off-Label Use:</a:t>
            </a:r>
          </a:p>
          <a:p>
            <a:pPr lvl="1"/>
            <a:r>
              <a:rPr lang="en-US" sz="1200" dirty="0">
                <a:latin typeface="Arial" charset="0"/>
                <a:ea typeface="ヒラギノ角ゴ Pro W3" charset="0"/>
              </a:rPr>
              <a:t>Participants will be notified by speakers to any product used for a purpose other than for which it was approved by the Food and Drug Administration.</a:t>
            </a:r>
          </a:p>
        </p:txBody>
      </p:sp>
    </p:spTree>
    <p:extLst>
      <p:ext uri="{BB962C8B-B14F-4D97-AF65-F5344CB8AC3E}">
        <p14:creationId xmlns:p14="http://schemas.microsoft.com/office/powerpoint/2010/main" val="4059588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4E81-C52F-684C-BC7D-7B64BC20060A}"/>
              </a:ext>
            </a:extLst>
          </p:cNvPr>
          <p:cNvSpPr>
            <a:spLocks noGrp="1"/>
          </p:cNvSpPr>
          <p:nvPr>
            <p:ph type="title"/>
          </p:nvPr>
        </p:nvSpPr>
        <p:spPr/>
        <p:txBody>
          <a:bodyPr>
            <a:normAutofit/>
          </a:bodyPr>
          <a:lstStyle/>
          <a:p>
            <a:r>
              <a:rPr lang="en-US"/>
              <a:t>Outline  </a:t>
            </a:r>
          </a:p>
        </p:txBody>
      </p:sp>
      <p:sp>
        <p:nvSpPr>
          <p:cNvPr id="3" name="Text Placeholder 2">
            <a:extLst>
              <a:ext uri="{FF2B5EF4-FFF2-40B4-BE49-F238E27FC236}">
                <a16:creationId xmlns="" xmlns:a16="http://schemas.microsoft.com/office/drawing/2014/main" id="{2A87D6C3-867A-D142-8B62-DED76F30459A}"/>
              </a:ext>
            </a:extLst>
          </p:cNvPr>
          <p:cNvSpPr>
            <a:spLocks noGrp="1"/>
          </p:cNvSpPr>
          <p:nvPr>
            <p:ph type="body" idx="1"/>
          </p:nvPr>
        </p:nvSpPr>
        <p:spPr/>
        <p:txBody>
          <a:bodyPr/>
          <a:lstStyle/>
          <a:p>
            <a:r>
              <a:rPr lang="en-US" dirty="0"/>
              <a:t>1. Review cultural realities among PWD</a:t>
            </a:r>
          </a:p>
        </p:txBody>
      </p:sp>
      <p:pic>
        <p:nvPicPr>
          <p:cNvPr id="5" name="Picture 2" descr="C:\Users\aakindana\Pictures\HeadShot Final\AAkindana-Head Shot Final1.jpg"/>
          <p:cNvPicPr>
            <a:picLocks noChangeAspect="1" noChangeArrowheads="1"/>
          </p:cNvPicPr>
          <p:nvPr/>
        </p:nvPicPr>
        <p:blipFill rotWithShape="1">
          <a:blip r:embed="rId3">
            <a:extLst>
              <a:ext uri="{28A0092B-C50C-407E-A947-70E740481C1C}">
                <a14:useLocalDpi xmlns:a14="http://schemas.microsoft.com/office/drawing/2010/main" val="0"/>
              </a:ext>
            </a:extLst>
          </a:blip>
          <a:srcRect l="6349" r="8487"/>
          <a:stretch/>
        </p:blipFill>
        <p:spPr bwMode="auto">
          <a:xfrm>
            <a:off x="898959" y="687636"/>
            <a:ext cx="2175001" cy="223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4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bwMode="auto">
          <a:xfrm>
            <a:off x="6553200" y="4688256"/>
            <a:ext cx="2133600" cy="357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8528834D-60AB-4EC0-99A2-47094C22A53A}" type="slidenum">
              <a:rPr lang="en-US" altLang="en-US" sz="1400" smtClean="0">
                <a:latin typeface="Arial" charset="0"/>
              </a:rPr>
              <a:pPr eaLnBrk="1" hangingPunct="1">
                <a:spcBef>
                  <a:spcPct val="0"/>
                </a:spcBef>
                <a:buFontTx/>
                <a:buNone/>
              </a:pPr>
              <a:t>7</a:t>
            </a:fld>
            <a:endParaRPr lang="en-US" altLang="en-US" sz="1400">
              <a:latin typeface="Arial" charset="0"/>
            </a:endParaRPr>
          </a:p>
        </p:txBody>
      </p:sp>
      <p:sp>
        <p:nvSpPr>
          <p:cNvPr id="5123" name="Rectangle 2"/>
          <p:cNvSpPr>
            <a:spLocks noGrp="1" noChangeArrowheads="1"/>
          </p:cNvSpPr>
          <p:nvPr>
            <p:ph type="title" idx="4294967295"/>
          </p:nvPr>
        </p:nvSpPr>
        <p:spPr>
          <a:xfrm>
            <a:off x="197426" y="208553"/>
            <a:ext cx="8032173" cy="855660"/>
          </a:xfrm>
        </p:spPr>
        <p:txBody>
          <a:bodyPr/>
          <a:lstStyle/>
          <a:p>
            <a:pPr eaLnBrk="1" hangingPunct="1"/>
            <a:r>
              <a:rPr lang="en-US" altLang="en-US" dirty="0"/>
              <a:t>Diabetes Self-Care </a:t>
            </a:r>
          </a:p>
        </p:txBody>
      </p:sp>
      <p:graphicFrame>
        <p:nvGraphicFramePr>
          <p:cNvPr id="4" name="Diagram 3">
            <a:extLst>
              <a:ext uri="{FF2B5EF4-FFF2-40B4-BE49-F238E27FC236}">
                <a16:creationId xmlns="" xmlns:a16="http://schemas.microsoft.com/office/drawing/2014/main" id="{1B8FF606-A3EB-E34F-97AE-54E39EBC0191}"/>
              </a:ext>
            </a:extLst>
          </p:cNvPr>
          <p:cNvGraphicFramePr/>
          <p:nvPr>
            <p:extLst>
              <p:ext uri="{D42A27DB-BD31-4B8C-83A1-F6EECF244321}">
                <p14:modId xmlns:p14="http://schemas.microsoft.com/office/powerpoint/2010/main" val="4192347164"/>
              </p:ext>
            </p:extLst>
          </p:nvPr>
        </p:nvGraphicFramePr>
        <p:xfrm>
          <a:off x="390524" y="1064213"/>
          <a:ext cx="7229476" cy="340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197426" y="4580534"/>
            <a:ext cx="4105275" cy="215444"/>
          </a:xfrm>
          <a:prstGeom prst="rect">
            <a:avLst/>
          </a:prstGeom>
        </p:spPr>
        <p:txBody>
          <a:bodyPr wrap="square">
            <a:spAutoFit/>
          </a:bodyPr>
          <a:lstStyle/>
          <a:p>
            <a:pPr marL="342900" lvl="1" indent="-342900" algn="r">
              <a:lnSpc>
                <a:spcPct val="80000"/>
              </a:lnSpc>
              <a:spcBef>
                <a:spcPct val="20000"/>
              </a:spcBef>
            </a:pPr>
            <a:r>
              <a:rPr lang="en-US" altLang="en-US" sz="1000" dirty="0">
                <a:solidFill>
                  <a:prstClr val="black"/>
                </a:solidFill>
                <a:latin typeface="Arial" panose="020B0604020202020204" pitchFamily="34" charset="0"/>
                <a:cs typeface="Arial" panose="020B0604020202020204" pitchFamily="34" charset="0"/>
              </a:rPr>
              <a:t>Center for Disease Control; National Diabetes Fact Sheet, 2007</a:t>
            </a:r>
          </a:p>
        </p:txBody>
      </p:sp>
    </p:spTree>
    <p:extLst>
      <p:ext uri="{BB962C8B-B14F-4D97-AF65-F5344CB8AC3E}">
        <p14:creationId xmlns:p14="http://schemas.microsoft.com/office/powerpoint/2010/main" val="14213437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225"/>
            <a:ext cx="8229600" cy="1034335"/>
          </a:xfrm>
        </p:spPr>
        <p:txBody>
          <a:bodyPr rtlCol="0">
            <a:noAutofit/>
          </a:bodyPr>
          <a:lstStyle/>
          <a:p>
            <a:pPr eaLnBrk="1" fontAlgn="auto" hangingPunct="1">
              <a:spcAft>
                <a:spcPts val="0"/>
              </a:spcAft>
              <a:defRPr/>
            </a:pPr>
            <a:r>
              <a:rPr lang="en-US" dirty="0"/>
              <a:t>Demographics of PWD in the U.S.</a:t>
            </a:r>
          </a:p>
        </p:txBody>
      </p:sp>
      <p:graphicFrame>
        <p:nvGraphicFramePr>
          <p:cNvPr id="3" name="Content Placeholder 2">
            <a:extLst>
              <a:ext uri="{FF2B5EF4-FFF2-40B4-BE49-F238E27FC236}">
                <a16:creationId xmlns="" xmlns:a16="http://schemas.microsoft.com/office/drawing/2014/main" id="{BA7A050B-A1C8-794A-9FEB-710C31E8D024}"/>
              </a:ext>
            </a:extLst>
          </p:cNvPr>
          <p:cNvGraphicFramePr>
            <a:graphicFrameLocks noGrp="1"/>
          </p:cNvGraphicFramePr>
          <p:nvPr>
            <p:ph idx="1"/>
            <p:extLst>
              <p:ext uri="{D42A27DB-BD31-4B8C-83A1-F6EECF244321}">
                <p14:modId xmlns:p14="http://schemas.microsoft.com/office/powerpoint/2010/main" val="2295921258"/>
              </p:ext>
            </p:extLst>
          </p:nvPr>
        </p:nvGraphicFramePr>
        <p:xfrm>
          <a:off x="457200" y="1310560"/>
          <a:ext cx="8229600" cy="3288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 xmlns:a16="http://schemas.microsoft.com/office/drawing/2014/main" id="{713086DC-79DE-904C-B52E-C7C84923B066}"/>
              </a:ext>
            </a:extLst>
          </p:cNvPr>
          <p:cNvPicPr>
            <a:picLocks noChangeAspect="1"/>
          </p:cNvPicPr>
          <p:nvPr/>
        </p:nvPicPr>
        <p:blipFill>
          <a:blip r:embed="rId8"/>
          <a:stretch>
            <a:fillRect/>
          </a:stretch>
        </p:blipFill>
        <p:spPr>
          <a:xfrm>
            <a:off x="593768" y="3218213"/>
            <a:ext cx="469384" cy="469384"/>
          </a:xfrm>
          <a:prstGeom prst="rect">
            <a:avLst/>
          </a:prstGeom>
        </p:spPr>
      </p:pic>
      <p:sp>
        <p:nvSpPr>
          <p:cNvPr id="9" name="Oval 8">
            <a:extLst>
              <a:ext uri="{FF2B5EF4-FFF2-40B4-BE49-F238E27FC236}">
                <a16:creationId xmlns="" xmlns:a16="http://schemas.microsoft.com/office/drawing/2014/main" id="{6811E40E-BFEF-3C4B-9755-1B0188698037}"/>
              </a:ext>
            </a:extLst>
          </p:cNvPr>
          <p:cNvSpPr/>
          <p:nvPr/>
        </p:nvSpPr>
        <p:spPr>
          <a:xfrm>
            <a:off x="6778274" y="3070357"/>
            <a:ext cx="765095" cy="76509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0">
            <a:extLst>
              <a:ext uri="{FF2B5EF4-FFF2-40B4-BE49-F238E27FC236}">
                <a16:creationId xmlns="" xmlns:a16="http://schemas.microsoft.com/office/drawing/2014/main" id="{31816CC7-580C-FB45-A55B-4E7CBE61CDE2}"/>
              </a:ext>
            </a:extLst>
          </p:cNvPr>
          <p:cNvSpPr/>
          <p:nvPr/>
        </p:nvSpPr>
        <p:spPr>
          <a:xfrm>
            <a:off x="6754523" y="3070357"/>
            <a:ext cx="765095" cy="765095"/>
          </a:xfrm>
          <a:prstGeom prst="ellipse">
            <a:avLst/>
          </a:prstGeom>
          <a:blipFill rotWithShape="1">
            <a:blip r:embed="rId8"/>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47174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CDC report: More than 100 million Americans have diabetes or prediabe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8" y="913629"/>
            <a:ext cx="6648451" cy="3191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57975" y="669013"/>
            <a:ext cx="2381249" cy="4431983"/>
          </a:xfrm>
          <a:prstGeom prst="rect">
            <a:avLst/>
          </a:prstGeom>
        </p:spPr>
        <p:txBody>
          <a:bodyPr wrap="square">
            <a:spAutoFit/>
          </a:bodyPr>
          <a:lstStyle/>
          <a:p>
            <a:pPr algn="r"/>
            <a:r>
              <a:rPr lang="en-US" sz="1200" b="1">
                <a:latin typeface="Arial" panose="020B0604020202020204" pitchFamily="34" charset="0"/>
                <a:cs typeface="Arial" panose="020B0604020202020204" pitchFamily="34" charset="0"/>
              </a:rPr>
              <a:t>American Indian/Alaska Native</a:t>
            </a:r>
            <a:r>
              <a:rPr lang="en-US" sz="1200">
                <a:latin typeface="Arial" panose="020B0604020202020204" pitchFamily="34" charset="0"/>
                <a:cs typeface="Arial" panose="020B0604020202020204" pitchFamily="34" charset="0"/>
              </a:rPr>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Men: 14.9%</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Women: 15.3%</a:t>
            </a:r>
          </a:p>
          <a:p>
            <a:pPr algn="r"/>
            <a:r>
              <a:rPr lang="en-US" sz="1200" b="1">
                <a:latin typeface="Arial" panose="020B0604020202020204" pitchFamily="34" charset="0"/>
                <a:cs typeface="Arial" panose="020B0604020202020204" pitchFamily="34" charset="0"/>
              </a:rPr>
              <a:t>Asian</a:t>
            </a:r>
            <a:r>
              <a:rPr lang="en-US" sz="1200">
                <a:latin typeface="Arial" panose="020B0604020202020204" pitchFamily="34" charset="0"/>
                <a:cs typeface="Arial" panose="020B0604020202020204" pitchFamily="34" charset="0"/>
              </a:rPr>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Men: 9.0%</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Women: 7.3%</a:t>
            </a:r>
          </a:p>
          <a:p>
            <a:pPr algn="r"/>
            <a:r>
              <a:rPr lang="en-US" sz="1200" b="1">
                <a:latin typeface="Arial" panose="020B0604020202020204" pitchFamily="34" charset="0"/>
                <a:cs typeface="Arial" panose="020B0604020202020204" pitchFamily="34" charset="0"/>
              </a:rPr>
              <a:t>Black, non-Hispanic</a:t>
            </a:r>
            <a:r>
              <a:rPr lang="en-US" sz="1200">
                <a:latin typeface="Arial" panose="020B0604020202020204" pitchFamily="34" charset="0"/>
                <a:cs typeface="Arial" panose="020B0604020202020204" pitchFamily="34" charset="0"/>
              </a:rPr>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Men: 12.2%</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Women: 13.2%</a:t>
            </a:r>
          </a:p>
          <a:p>
            <a:pPr algn="r"/>
            <a:r>
              <a:rPr lang="en-US" sz="1200" b="1">
                <a:latin typeface="Arial" panose="020B0604020202020204" pitchFamily="34" charset="0"/>
                <a:cs typeface="Arial" panose="020B0604020202020204" pitchFamily="34" charset="0"/>
              </a:rPr>
              <a:t>Hispanic</a:t>
            </a:r>
            <a:r>
              <a:rPr lang="en-US" sz="1200">
                <a:latin typeface="Arial" panose="020B0604020202020204" pitchFamily="34" charset="0"/>
                <a:cs typeface="Arial" panose="020B0604020202020204" pitchFamily="34" charset="0"/>
              </a:rPr>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Men: 12.6%</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Women: 11.7%</a:t>
            </a:r>
          </a:p>
          <a:p>
            <a:pPr algn="r"/>
            <a:r>
              <a:rPr lang="en-US" sz="1200" b="1">
                <a:latin typeface="Arial" panose="020B0604020202020204" pitchFamily="34" charset="0"/>
                <a:cs typeface="Arial" panose="020B0604020202020204" pitchFamily="34" charset="0"/>
              </a:rPr>
              <a:t>White, non-Hispanic</a:t>
            </a:r>
            <a:r>
              <a:rPr lang="en-US" sz="1200">
                <a:latin typeface="Arial" panose="020B0604020202020204" pitchFamily="34" charset="0"/>
                <a:cs typeface="Arial" panose="020B0604020202020204" pitchFamily="34" charset="0"/>
              </a:rPr>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Men: 8.1%</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Women: 6.8%</a:t>
            </a:r>
          </a:p>
          <a:p>
            <a:pPr algn="r"/>
            <a:r>
              <a:rPr lang="en-US" sz="1100">
                <a:latin typeface="Arial" panose="020B0604020202020204" pitchFamily="34" charset="0"/>
                <a:cs typeface="Arial" panose="020B0604020202020204" pitchFamily="34" charset="0"/>
              </a:rPr>
              <a:t>Estimated age-adjusted prevalence of diagnosed diabetes by race/ethnicity and sex among adults aged ≥18 years, United States, 2013–2015</a:t>
            </a:r>
          </a:p>
          <a:p>
            <a:pPr algn="r"/>
            <a:r>
              <a:rPr lang="en-US" sz="1200">
                <a:latin typeface="Arial" panose="020B0604020202020204" pitchFamily="34" charset="0"/>
                <a:cs typeface="Arial" panose="020B0604020202020204" pitchFamily="34" charset="0"/>
              </a:rPr>
              <a:t/>
            </a:r>
            <a:br>
              <a:rPr lang="en-US" sz="1200">
                <a:latin typeface="Arial" panose="020B0604020202020204" pitchFamily="34" charset="0"/>
                <a:cs typeface="Arial" panose="020B0604020202020204" pitchFamily="34" charset="0"/>
              </a:rPr>
            </a:br>
            <a:endParaRPr lang="en-US" sz="1200">
              <a:latin typeface="Arial" panose="020B0604020202020204" pitchFamily="34" charset="0"/>
              <a:cs typeface="Arial" panose="020B0604020202020204" pitchFamily="34" charset="0"/>
            </a:endParaRPr>
          </a:p>
        </p:txBody>
      </p:sp>
      <p:sp>
        <p:nvSpPr>
          <p:cNvPr id="5" name="Rectangle 4"/>
          <p:cNvSpPr/>
          <p:nvPr/>
        </p:nvSpPr>
        <p:spPr>
          <a:xfrm>
            <a:off x="114299" y="4393110"/>
            <a:ext cx="6297349" cy="707886"/>
          </a:xfrm>
          <a:prstGeom prst="rect">
            <a:avLst/>
          </a:prstGeom>
        </p:spPr>
        <p:txBody>
          <a:bodyPr wrap="square">
            <a:spAutoFit/>
          </a:bodyPr>
          <a:lstStyle/>
          <a:p>
            <a:r>
              <a:rPr lang="en-US" sz="1000">
                <a:latin typeface="Arial" panose="020B0604020202020204" pitchFamily="34" charset="0"/>
                <a:cs typeface="Arial" panose="020B0604020202020204" pitchFamily="34" charset="0"/>
              </a:rPr>
              <a:t>Note: Error bars represent upper and lower bounds of the 95% confidence interval.</a:t>
            </a:r>
          </a:p>
          <a:p>
            <a:r>
              <a:rPr lang="en-US" sz="1000">
                <a:latin typeface="Arial" panose="020B0604020202020204" pitchFamily="34" charset="0"/>
                <a:cs typeface="Arial" panose="020B0604020202020204" pitchFamily="34" charset="0"/>
              </a:rPr>
              <a:t>Data source: 2013–2015 National Health Interview Survey, except American Indian/Alaska Native data, which are from the 2015 Indian Health Service National Data Warehouse.</a:t>
            </a:r>
          </a:p>
          <a:p>
            <a:r>
              <a:rPr lang="en-US" sz="1000">
                <a:latin typeface="Arial" panose="020B0604020202020204" pitchFamily="34" charset="0"/>
                <a:cs typeface="Arial" panose="020B0604020202020204" pitchFamily="34" charset="0"/>
                <a:hlinkClick r:id="rId3"/>
              </a:rPr>
              <a:t>https://www.cdc.gov/media/releases/2017/p0718-diabetes-report-infographic.html</a:t>
            </a:r>
            <a:endParaRPr lang="en-US" sz="1000">
              <a:latin typeface="Arial" panose="020B0604020202020204" pitchFamily="34" charset="0"/>
              <a:cs typeface="Arial" panose="020B0604020202020204" pitchFamily="34" charset="0"/>
            </a:endParaRPr>
          </a:p>
        </p:txBody>
      </p:sp>
      <p:sp>
        <p:nvSpPr>
          <p:cNvPr id="6" name="Title 1">
            <a:extLst>
              <a:ext uri="{FF2B5EF4-FFF2-40B4-BE49-F238E27FC236}">
                <a16:creationId xmlns="" xmlns:a16="http://schemas.microsoft.com/office/drawing/2014/main" id="{35DFC764-3FD0-604C-9BC1-91CF60BBF9D4}"/>
              </a:ext>
            </a:extLst>
          </p:cNvPr>
          <p:cNvSpPr txBox="1">
            <a:spLocks/>
          </p:cNvSpPr>
          <p:nvPr/>
        </p:nvSpPr>
        <p:spPr>
          <a:xfrm>
            <a:off x="374073" y="108236"/>
            <a:ext cx="8229600" cy="1034335"/>
          </a:xfrm>
          <a:prstGeom prst="rect">
            <a:avLst/>
          </a:prstGeom>
        </p:spPr>
        <p:txBody>
          <a:bodyPr rtlCol="0">
            <a:noAutofit/>
          </a:bodyPr>
          <a:lstStyle>
            <a:lvl1pPr algn="l" defTabSz="457200" rtl="0" eaLnBrk="1" latinLnBrk="0" hangingPunct="1">
              <a:spcBef>
                <a:spcPct val="0"/>
              </a:spcBef>
              <a:buNone/>
              <a:defRPr sz="3500" b="1" i="0" kern="1200" baseline="0">
                <a:solidFill>
                  <a:srgbClr val="0076C0"/>
                </a:solidFill>
                <a:latin typeface="Arial"/>
                <a:ea typeface="+mj-ea"/>
                <a:cs typeface="+mj-cs"/>
              </a:defRPr>
            </a:lvl1pPr>
          </a:lstStyle>
          <a:p>
            <a:pPr>
              <a:defRPr/>
            </a:pPr>
            <a:r>
              <a:rPr lang="en-US"/>
              <a:t>Demographics of PWD in the U.S.</a:t>
            </a:r>
            <a:endParaRPr lang="en-US" dirty="0"/>
          </a:p>
        </p:txBody>
      </p:sp>
    </p:spTree>
    <p:extLst>
      <p:ext uri="{BB962C8B-B14F-4D97-AF65-F5344CB8AC3E}">
        <p14:creationId xmlns:p14="http://schemas.microsoft.com/office/powerpoint/2010/main" val="1585716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TotalTime>
  <Words>3795</Words>
  <Application>Microsoft Office PowerPoint</Application>
  <PresentationFormat>Custom</PresentationFormat>
  <Paragraphs>478</Paragraphs>
  <Slides>59</Slides>
  <Notes>39</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Office Theme</vt:lpstr>
      <vt:lpstr>Custom Design</vt:lpstr>
      <vt:lpstr>PowerPoint Presentation</vt:lpstr>
      <vt:lpstr>PowerPoint Presentation</vt:lpstr>
      <vt:lpstr>PowerPoint Presentation</vt:lpstr>
      <vt:lpstr>PowerPoint Presentation</vt:lpstr>
      <vt:lpstr>Learning Objectives </vt:lpstr>
      <vt:lpstr>Outline  </vt:lpstr>
      <vt:lpstr>Diabetes Self-Care </vt:lpstr>
      <vt:lpstr>Demographics of PWD in the U.S.</vt:lpstr>
      <vt:lpstr>PowerPoint Presentation</vt:lpstr>
      <vt:lpstr>Cultural Competency</vt:lpstr>
      <vt:lpstr>Cultural Competency cont. </vt:lpstr>
      <vt:lpstr> The content of this presentation is derived from the original work of University of Michigan-Flint faculty conducting a Train-the-Trainer Cultural Competence Program as part of a federally funded HRSA Grant Number D11 HP09759:  </vt:lpstr>
      <vt:lpstr>Stereotype Activity: Who am I?</vt:lpstr>
      <vt:lpstr>Stereotype Activity: How well do you know me?</vt:lpstr>
      <vt:lpstr>I am…..</vt:lpstr>
      <vt:lpstr>I am…..</vt:lpstr>
      <vt:lpstr>Outline </vt:lpstr>
      <vt:lpstr>Cultural Competence Challenges </vt:lpstr>
      <vt:lpstr>PowerPoint Presentation</vt:lpstr>
      <vt:lpstr>Outline </vt:lpstr>
      <vt:lpstr>Models of Effective Cross-cultural Communication and Negotiation</vt:lpstr>
      <vt:lpstr>Models of Effective Cross-cultural Communication and Negotiation</vt:lpstr>
      <vt:lpstr>Elements of Cultural Competencies </vt:lpstr>
      <vt:lpstr>Outline </vt:lpstr>
      <vt:lpstr>What is Culture?</vt:lpstr>
      <vt:lpstr>Cultural Awareness</vt:lpstr>
      <vt:lpstr>Cultivating Cultural Awareness </vt:lpstr>
      <vt:lpstr>Cultivating Cultural Awareness </vt:lpstr>
      <vt:lpstr>Outline </vt:lpstr>
      <vt:lpstr>Cultural Knowledge</vt:lpstr>
      <vt:lpstr>Cultural Differences and Nuances in Belief System </vt:lpstr>
      <vt:lpstr>Cultural Differences and Nuances in Belief System </vt:lpstr>
      <vt:lpstr>Cultural Differences and Nuances in Belief System </vt:lpstr>
      <vt:lpstr>Cultural Differences and Nuances in Belief System </vt:lpstr>
      <vt:lpstr>Cultural Differences and Nuances in Belief System </vt:lpstr>
      <vt:lpstr>Cultural Differences and Nuances in Belief System </vt:lpstr>
      <vt:lpstr>Cultural Differences and Nuances in Belief System </vt:lpstr>
      <vt:lpstr>Cultural Differences and Nuances in Belief System </vt:lpstr>
      <vt:lpstr>Outline </vt:lpstr>
      <vt:lpstr>Cross-Cultural Clinical Skills</vt:lpstr>
      <vt:lpstr>Principles of Patient-centered Cultural Competence and Relevant Skills</vt:lpstr>
      <vt:lpstr>Outline </vt:lpstr>
      <vt:lpstr>Everyone wants to be understood </vt:lpstr>
      <vt:lpstr>Everyone wants to be cared about</vt:lpstr>
      <vt:lpstr>Everyone has a family </vt:lpstr>
      <vt:lpstr>Words can harm or heal </vt:lpstr>
      <vt:lpstr>Words can harm or heal </vt:lpstr>
      <vt:lpstr>Non-verbal cues matter </vt:lpstr>
      <vt:lpstr>Spirituality matters </vt:lpstr>
      <vt:lpstr>Give patient control </vt:lpstr>
      <vt:lpstr>Outline </vt:lpstr>
      <vt:lpstr>Cultural Desire</vt:lpstr>
      <vt:lpstr>AADE Position Statement </vt:lpstr>
      <vt:lpstr>Showing Cultural Sensitivity</vt:lpstr>
      <vt:lpstr>Showing Cultural Sensitivity cont.</vt:lpstr>
      <vt:lpstr>Showing Cultural Sensitivity cont.</vt:lpstr>
      <vt:lpstr>Adaption to Life in the U.S and its Implication on Health Care </vt:lpstr>
      <vt:lpstr>PowerPoint Presentation</vt:lpstr>
      <vt:lpstr>Disclosure to Participants</vt:lpstr>
    </vt:vector>
  </TitlesOfParts>
  <Company>eyespy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Tokarz</dc:creator>
  <cp:lastModifiedBy>Akindana, Adeola</cp:lastModifiedBy>
  <cp:revision>101</cp:revision>
  <cp:lastPrinted>2018-08-10T18:51:33Z</cp:lastPrinted>
  <dcterms:created xsi:type="dcterms:W3CDTF">2016-11-28T23:17:59Z</dcterms:created>
  <dcterms:modified xsi:type="dcterms:W3CDTF">2018-08-14T21:12:18Z</dcterms:modified>
</cp:coreProperties>
</file>