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71" r:id="rId6"/>
    <p:sldId id="259" r:id="rId7"/>
    <p:sldId id="262" r:id="rId8"/>
    <p:sldId id="272" r:id="rId9"/>
    <p:sldId id="274" r:id="rId10"/>
    <p:sldId id="275" r:id="rId11"/>
    <p:sldId id="260" r:id="rId12"/>
    <p:sldId id="261" r:id="rId13"/>
    <p:sldId id="263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5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5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658C-63C7-4D53-BA8E-8A1247E104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EE7A-0997-4A6B-88E5-9A1514DC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ABC DSMES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2:  STAKEHOLDER INPUT</a:t>
            </a:r>
          </a:p>
        </p:txBody>
      </p:sp>
    </p:spTree>
    <p:extLst>
      <p:ext uri="{BB962C8B-B14F-4D97-AF65-F5344CB8AC3E}">
        <p14:creationId xmlns:p14="http://schemas.microsoft.com/office/powerpoint/2010/main" val="12892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292A-1C00-4945-86B3-CCB1B185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Outcomes data</a:t>
            </a:r>
          </a:p>
        </p:txBody>
      </p:sp>
    </p:spTree>
    <p:extLst>
      <p:ext uri="{BB962C8B-B14F-4D97-AF65-F5344CB8AC3E}">
        <p14:creationId xmlns:p14="http://schemas.microsoft.com/office/powerpoint/2010/main" val="239633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 </a:t>
            </a:r>
            <a:r>
              <a:rPr lang="en-US" dirty="0"/>
              <a:t>AADE 7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 Michigan’s Life with Diabetes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 ADA’s Living Well with Type 2 Diabetes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 Conversation Maps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 Creative Pharmacist Sweet Spot Evolution</a:t>
            </a:r>
            <a:endParaRPr lang="en-US" b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  Other ________________________</a:t>
            </a:r>
          </a:p>
          <a:p>
            <a:r>
              <a:rPr lang="en-US" sz="2400" dirty="0"/>
              <a:t>Updated curriculum with new handouts for new classes of medications, information on immunizations, diabetes supply management in a crisis</a:t>
            </a:r>
          </a:p>
        </p:txBody>
      </p:sp>
    </p:spTree>
    <p:extLst>
      <p:ext uri="{BB962C8B-B14F-4D97-AF65-F5344CB8AC3E}">
        <p14:creationId xmlns:p14="http://schemas.microsoft.com/office/powerpoint/2010/main" val="378091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01428"/>
            <a:ext cx="5181600" cy="51570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Healthy Eating Resources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Cooking classes at ABC community center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Grocery store tours at </a:t>
            </a:r>
            <a:r>
              <a:rPr lang="en-US" sz="3400" dirty="0" err="1">
                <a:sym typeface="Wingdings" panose="05000000000000000000" pitchFamily="2" charset="2"/>
              </a:rPr>
              <a:t>Xgrocery</a:t>
            </a:r>
            <a:r>
              <a:rPr lang="en-US" sz="3400" dirty="0">
                <a:sym typeface="Wingdings" panose="05000000000000000000" pitchFamily="2" charset="2"/>
              </a:rPr>
              <a:t> store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XX Food shelf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nutrition related books in the ADA online bookstore</a:t>
            </a:r>
          </a:p>
          <a:p>
            <a:endParaRPr lang="en-US" sz="3400" dirty="0"/>
          </a:p>
          <a:p>
            <a:pPr marL="0" indent="0">
              <a:buNone/>
            </a:pPr>
            <a:r>
              <a:rPr lang="en-US" sz="3400" dirty="0"/>
              <a:t>Reducing Risk Resources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sliding scale fee dentist at X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free exams at X dental school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local podiatrist, eye </a:t>
            </a:r>
            <a:r>
              <a:rPr lang="en-US" sz="3400" dirty="0" err="1">
                <a:sym typeface="Wingdings" panose="05000000000000000000" pitchFamily="2" charset="2"/>
              </a:rPr>
              <a:t>dr</a:t>
            </a:r>
            <a:endParaRPr lang="en-US" sz="3400" dirty="0">
              <a:sym typeface="Wingdings" panose="05000000000000000000" pitchFamily="2" charset="2"/>
            </a:endParaRPr>
          </a:p>
          <a:p>
            <a:r>
              <a:rPr lang="en-US" sz="3400" dirty="0">
                <a:sym typeface="Wingdings" panose="05000000000000000000" pitchFamily="2" charset="2"/>
              </a:rPr>
              <a:t>list of places to get vaccinations</a:t>
            </a:r>
            <a:endParaRPr lang="en-US" sz="3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E487C-5B61-46F1-9238-8BEDB36CE3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Being Active Resources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Silver Sneakers at X YMCA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Tai Chi classes at X senior center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Walking trails map…</a:t>
            </a:r>
          </a:p>
          <a:p>
            <a:r>
              <a:rPr lang="en-US" sz="3400" dirty="0">
                <a:sym typeface="Wingdings" panose="05000000000000000000" pitchFamily="2" charset="2"/>
              </a:rPr>
              <a:t>Mall walking group meets at X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5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Operating:  break even, in the red, in the black</a:t>
            </a:r>
          </a:p>
          <a:p>
            <a:r>
              <a:rPr lang="en-US" dirty="0"/>
              <a:t>Denials?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00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CQI project and results from the past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1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CQI plan for the coming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9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2D66-7C12-4449-998C-9B709180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updates</a:t>
            </a:r>
          </a:p>
        </p:txBody>
      </p:sp>
    </p:spTree>
    <p:extLst>
      <p:ext uri="{BB962C8B-B14F-4D97-AF65-F5344CB8AC3E}">
        <p14:creationId xmlns:p14="http://schemas.microsoft.com/office/powerpoint/2010/main" val="390330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Stakeholders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151529" y="1737389"/>
            <a:ext cx="2266666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Name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611632" y="1693892"/>
            <a:ext cx="1758389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Role/Title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C8A5F1-7B62-4AEA-98FF-9C7E800FCF9B}"/>
              </a:ext>
            </a:extLst>
          </p:cNvPr>
          <p:cNvSpPr txBox="1"/>
          <p:nvPr/>
        </p:nvSpPr>
        <p:spPr>
          <a:xfrm>
            <a:off x="6276110" y="1632528"/>
            <a:ext cx="4947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Internal or External stakeholder?</a:t>
            </a:r>
          </a:p>
        </p:txBody>
      </p:sp>
    </p:spTree>
    <p:extLst>
      <p:ext uri="{BB962C8B-B14F-4D97-AF65-F5344CB8AC3E}">
        <p14:creationId xmlns:p14="http://schemas.microsoft.com/office/powerpoint/2010/main" val="263719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91" y="481131"/>
            <a:ext cx="10515600" cy="774463"/>
          </a:xfrm>
        </p:spPr>
        <p:txBody>
          <a:bodyPr>
            <a:normAutofit/>
          </a:bodyPr>
          <a:lstStyle/>
          <a:p>
            <a:r>
              <a:rPr lang="en-US" sz="4000" dirty="0"/>
              <a:t>Responsibilities of Stakeholders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input on DSMES services and outcomes</a:t>
            </a:r>
          </a:p>
          <a:p>
            <a:pPr lvl="1"/>
            <a:r>
              <a:rPr lang="en-US" dirty="0"/>
              <a:t>Ideas to promote value</a:t>
            </a:r>
          </a:p>
          <a:p>
            <a:pPr lvl="1"/>
            <a:r>
              <a:rPr lang="en-US" dirty="0"/>
              <a:t>Ideas to promote access</a:t>
            </a:r>
          </a:p>
          <a:p>
            <a:pPr lvl="1"/>
            <a:r>
              <a:rPr lang="en-US" dirty="0"/>
              <a:t>Ideas to increase utilization of the services</a:t>
            </a:r>
          </a:p>
          <a:p>
            <a:pPr lvl="1"/>
            <a:r>
              <a:rPr lang="en-US" dirty="0"/>
              <a:t>Ideas to help sustain the services</a:t>
            </a:r>
          </a:p>
          <a:p>
            <a:r>
              <a:rPr lang="en-US" dirty="0"/>
              <a:t>Review CQI project results from previous year and make recommendations</a:t>
            </a:r>
          </a:p>
          <a:p>
            <a:r>
              <a:rPr lang="en-US" dirty="0"/>
              <a:t>Recommend CQI plan for coming year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7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for published demographics</a:t>
            </a:r>
          </a:p>
          <a:p>
            <a:r>
              <a:rPr lang="en-US" dirty="0"/>
              <a:t>Published demographic data for ABC county</a:t>
            </a:r>
          </a:p>
          <a:p>
            <a:pPr lvl="1"/>
            <a:r>
              <a:rPr lang="en-US" dirty="0"/>
              <a:t>Population</a:t>
            </a:r>
          </a:p>
          <a:p>
            <a:pPr lvl="1"/>
            <a:r>
              <a:rPr lang="en-US" dirty="0"/>
              <a:t>Prevalence of diabetes</a:t>
            </a:r>
          </a:p>
          <a:p>
            <a:pPr lvl="1"/>
            <a:r>
              <a:rPr lang="en-US" dirty="0"/>
              <a:t>% Caucasian and other ethnic groups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Income/% poverty level</a:t>
            </a:r>
          </a:p>
          <a:p>
            <a:pPr lvl="1"/>
            <a:r>
              <a:rPr lang="en-US" dirty="0"/>
              <a:t>Schooling/literacy</a:t>
            </a:r>
          </a:p>
          <a:p>
            <a:pPr lvl="1"/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79278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allocation of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  <a:p>
            <a:r>
              <a:rPr lang="en-US" dirty="0"/>
              <a:t>Staffing</a:t>
            </a:r>
          </a:p>
          <a:p>
            <a:r>
              <a:rPr lang="en-US" dirty="0"/>
              <a:t> Interpreters/translated materials</a:t>
            </a:r>
          </a:p>
          <a:p>
            <a:r>
              <a:rPr lang="en-US" dirty="0"/>
              <a:t>Patient education materials</a:t>
            </a:r>
          </a:p>
          <a:p>
            <a:r>
              <a:rPr lang="en-US" dirty="0"/>
              <a:t>Space/classroom </a:t>
            </a:r>
          </a:p>
          <a:p>
            <a:r>
              <a:rPr lang="en-US" dirty="0"/>
              <a:t>Charting/EMR/goal tracking database</a:t>
            </a:r>
          </a:p>
          <a:p>
            <a:r>
              <a:rPr lang="en-US" dirty="0"/>
              <a:t>Accommodations for visual or hearing impaired</a:t>
            </a:r>
          </a:p>
        </p:txBody>
      </p:sp>
    </p:spTree>
    <p:extLst>
      <p:ext uri="{BB962C8B-B14F-4D97-AF65-F5344CB8AC3E}">
        <p14:creationId xmlns:p14="http://schemas.microsoft.com/office/powerpoint/2010/main" val="398449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referral sources, marketing efforts</a:t>
            </a:r>
          </a:p>
        </p:txBody>
      </p:sp>
    </p:spTree>
    <p:extLst>
      <p:ext uri="{BB962C8B-B14F-4D97-AF65-F5344CB8AC3E}">
        <p14:creationId xmlns:p14="http://schemas.microsoft.com/office/powerpoint/2010/main" val="374140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number unique participants seen in past year=</a:t>
            </a:r>
          </a:p>
          <a:p>
            <a:r>
              <a:rPr lang="en-US" dirty="0"/>
              <a:t>Demographics (examples:  race/ethnicity, gender, age, health literacy, insurance, income, education)</a:t>
            </a:r>
          </a:p>
          <a:p>
            <a:pPr lvl="1"/>
            <a:r>
              <a:rPr lang="en-US" dirty="0"/>
              <a:t>How does that compare to population wish to serve?</a:t>
            </a:r>
          </a:p>
          <a:p>
            <a:r>
              <a:rPr lang="en-US" dirty="0"/>
              <a:t>Attendance stats (examples:  % referred who attended at least one session, % who completed as defined, % no shows and cancellations, average # class participants, # classes offered/ month </a:t>
            </a:r>
          </a:p>
        </p:txBody>
      </p:sp>
    </p:spTree>
    <p:extLst>
      <p:ext uri="{BB962C8B-B14F-4D97-AF65-F5344CB8AC3E}">
        <p14:creationId xmlns:p14="http://schemas.microsoft.com/office/powerpoint/2010/main" val="343036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BBF5-2CD6-4FF5-8B33-5C432120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Goal Data</a:t>
            </a:r>
          </a:p>
        </p:txBody>
      </p:sp>
    </p:spTree>
    <p:extLst>
      <p:ext uri="{BB962C8B-B14F-4D97-AF65-F5344CB8AC3E}">
        <p14:creationId xmlns:p14="http://schemas.microsoft.com/office/powerpoint/2010/main" val="191155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395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ABC DSMES Services</vt:lpstr>
      <vt:lpstr>Program updates</vt:lpstr>
      <vt:lpstr>List of Stakeholders</vt:lpstr>
      <vt:lpstr>Responsibilities of Stakeholders</vt:lpstr>
      <vt:lpstr>Target population</vt:lpstr>
      <vt:lpstr>Current allocation of resources</vt:lpstr>
      <vt:lpstr>Current referral sources, marketing efforts</vt:lpstr>
      <vt:lpstr>Participant stats</vt:lpstr>
      <vt:lpstr>Behavioral Goal Data</vt:lpstr>
      <vt:lpstr>Clinical Outcomes data</vt:lpstr>
      <vt:lpstr>Curriculum</vt:lpstr>
      <vt:lpstr>Community resource list</vt:lpstr>
      <vt:lpstr>Financials</vt:lpstr>
      <vt:lpstr>CQI project and results from the past year</vt:lpstr>
      <vt:lpstr>CQI plan for the coming year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DSMES Services</dc:title>
  <dc:creator>Jodi Lavin-Tompkins</dc:creator>
  <cp:lastModifiedBy>Jodi Lavin-Tompkins</cp:lastModifiedBy>
  <cp:revision>11</cp:revision>
  <dcterms:created xsi:type="dcterms:W3CDTF">2017-12-26T01:21:53Z</dcterms:created>
  <dcterms:modified xsi:type="dcterms:W3CDTF">2019-02-07T03:10:31Z</dcterms:modified>
</cp:coreProperties>
</file>